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2" r:id="rId4"/>
  </p:sldMasterIdLst>
  <p:notesMasterIdLst>
    <p:notesMasterId r:id="rId33"/>
  </p:notesMasterIdLst>
  <p:handoutMasterIdLst>
    <p:handoutMasterId r:id="rId34"/>
  </p:handoutMasterIdLst>
  <p:sldIdLst>
    <p:sldId id="256" r:id="rId5"/>
    <p:sldId id="266" r:id="rId6"/>
    <p:sldId id="267" r:id="rId7"/>
    <p:sldId id="271" r:id="rId8"/>
    <p:sldId id="268" r:id="rId9"/>
    <p:sldId id="269" r:id="rId10"/>
    <p:sldId id="272" r:id="rId11"/>
    <p:sldId id="273" r:id="rId12"/>
    <p:sldId id="274" r:id="rId13"/>
    <p:sldId id="275" r:id="rId14"/>
    <p:sldId id="276" r:id="rId15"/>
    <p:sldId id="277" r:id="rId16"/>
    <p:sldId id="278" r:id="rId17"/>
    <p:sldId id="279" r:id="rId18"/>
    <p:sldId id="281" r:id="rId19"/>
    <p:sldId id="280" r:id="rId20"/>
    <p:sldId id="282" r:id="rId21"/>
    <p:sldId id="283" r:id="rId22"/>
    <p:sldId id="284" r:id="rId23"/>
    <p:sldId id="285" r:id="rId24"/>
    <p:sldId id="286" r:id="rId25"/>
    <p:sldId id="287" r:id="rId26"/>
    <p:sldId id="288" r:id="rId27"/>
    <p:sldId id="289" r:id="rId28"/>
    <p:sldId id="290" r:id="rId29"/>
    <p:sldId id="291" r:id="rId30"/>
    <p:sldId id="292" r:id="rId31"/>
    <p:sldId id="293" r:id="rId32"/>
  </p:sldIdLst>
  <p:sldSz cx="9144000" cy="6858000" type="screen4x3"/>
  <p:notesSz cx="6858000" cy="9144000"/>
  <p:defaultTextStyle>
    <a:defPPr>
      <a:defRPr lang="en-GB"/>
    </a:defPPr>
    <a:lvl1pPr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1pPr>
    <a:lvl2pPr marL="4572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2pPr>
    <a:lvl3pPr marL="9144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3pPr>
    <a:lvl4pPr marL="13716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4pPr>
    <a:lvl5pPr marL="18288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5pPr>
    <a:lvl6pPr marL="2286000" algn="l" defTabSz="914400" rtl="0" eaLnBrk="1" latinLnBrk="0" hangingPunct="1">
      <a:defRPr sz="2800" kern="1200">
        <a:solidFill>
          <a:schemeClr val="tx1"/>
        </a:solidFill>
        <a:latin typeface="Arial" charset="0"/>
        <a:ea typeface="+mn-ea"/>
        <a:cs typeface="+mn-cs"/>
      </a:defRPr>
    </a:lvl6pPr>
    <a:lvl7pPr marL="2743200" algn="l" defTabSz="914400" rtl="0" eaLnBrk="1" latinLnBrk="0" hangingPunct="1">
      <a:defRPr sz="2800" kern="1200">
        <a:solidFill>
          <a:schemeClr val="tx1"/>
        </a:solidFill>
        <a:latin typeface="Arial" charset="0"/>
        <a:ea typeface="+mn-ea"/>
        <a:cs typeface="+mn-cs"/>
      </a:defRPr>
    </a:lvl7pPr>
    <a:lvl8pPr marL="3200400" algn="l" defTabSz="914400" rtl="0" eaLnBrk="1" latinLnBrk="0" hangingPunct="1">
      <a:defRPr sz="2800" kern="1200">
        <a:solidFill>
          <a:schemeClr val="tx1"/>
        </a:solidFill>
        <a:latin typeface="Arial" charset="0"/>
        <a:ea typeface="+mn-ea"/>
        <a:cs typeface="+mn-cs"/>
      </a:defRPr>
    </a:lvl8pPr>
    <a:lvl9pPr marL="3657600" algn="l" defTabSz="914400" rtl="0" eaLnBrk="1" latinLnBrk="0" hangingPunct="1">
      <a:defRPr sz="28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0" name="Author"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82CBDD"/>
    <a:srgbClr val="00628C"/>
    <a:srgbClr val="C8E2E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88" autoAdjust="0"/>
    <p:restoredTop sz="77179" autoAdjust="0"/>
  </p:normalViewPr>
  <p:slideViewPr>
    <p:cSldViewPr snapToGrid="0">
      <p:cViewPr varScale="1">
        <p:scale>
          <a:sx n="69" d="100"/>
          <a:sy n="69" d="100"/>
        </p:scale>
        <p:origin x="1638" y="60"/>
      </p:cViewPr>
      <p:guideLst>
        <p:guide orient="horz" pos="2160"/>
        <p:guide pos="2880"/>
      </p:guideLst>
    </p:cSldViewPr>
  </p:slideViewPr>
  <p:notesTextViewPr>
    <p:cViewPr>
      <p:scale>
        <a:sx n="125" d="100"/>
        <a:sy n="125" d="100"/>
      </p:scale>
      <p:origin x="0" y="0"/>
    </p:cViewPr>
  </p:notesTextViewPr>
  <p:notesViewPr>
    <p:cSldViewPr snapToGrid="0">
      <p:cViewPr varScale="1">
        <p:scale>
          <a:sx n="99" d="100"/>
          <a:sy n="99" d="100"/>
        </p:scale>
        <p:origin x="3064"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9C2368A-073F-454C-AA2E-3C44DC4C47C1}" type="datetimeFigureOut">
              <a:rPr lang="en-US" smtClean="0"/>
              <a:t>22-Aug-19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55692D-1BD2-0646-89ED-8056ECA92CC7}" type="slidenum">
              <a:rPr lang="en-US" smtClean="0"/>
              <a:t>‹#›</a:t>
            </a:fld>
            <a:endParaRPr lang="en-US"/>
          </a:p>
        </p:txBody>
      </p:sp>
    </p:spTree>
    <p:extLst>
      <p:ext uri="{BB962C8B-B14F-4D97-AF65-F5344CB8AC3E}">
        <p14:creationId xmlns:p14="http://schemas.microsoft.com/office/powerpoint/2010/main" val="821257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D82ED8-BF9E-1842-9745-8BACABFF8F0C}" type="datetimeFigureOut">
              <a:rPr lang="en-US" smtClean="0"/>
              <a:t>22-Aug-19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B2033A-FB0F-7949-A9F0-CBC790DC54B4}" type="slidenum">
              <a:rPr lang="en-US" smtClean="0"/>
              <a:t>‹#›</a:t>
            </a:fld>
            <a:endParaRPr lang="en-US"/>
          </a:p>
        </p:txBody>
      </p:sp>
    </p:spTree>
    <p:extLst>
      <p:ext uri="{BB962C8B-B14F-4D97-AF65-F5344CB8AC3E}">
        <p14:creationId xmlns:p14="http://schemas.microsoft.com/office/powerpoint/2010/main" val="1314362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How many different ways can you arrange ‘12‘ tiles into a rectangle?</a:t>
            </a:r>
          </a:p>
        </p:txBody>
      </p:sp>
      <p:sp>
        <p:nvSpPr>
          <p:cNvPr id="4" name="Slide Number Placeholder 3"/>
          <p:cNvSpPr>
            <a:spLocks noGrp="1"/>
          </p:cNvSpPr>
          <p:nvPr>
            <p:ph type="sldNum" sz="quarter" idx="5"/>
          </p:nvPr>
        </p:nvSpPr>
        <p:spPr/>
        <p:txBody>
          <a:bodyPr/>
          <a:lstStyle/>
          <a:p>
            <a:fld id="{38B2033A-FB0F-7949-A9F0-CBC790DC54B4}" type="slidenum">
              <a:rPr lang="en-US" smtClean="0"/>
              <a:t>3</a:t>
            </a:fld>
            <a:endParaRPr lang="en-US"/>
          </a:p>
        </p:txBody>
      </p:sp>
    </p:spTree>
    <p:extLst>
      <p:ext uri="{BB962C8B-B14F-4D97-AF65-F5344CB8AC3E}">
        <p14:creationId xmlns:p14="http://schemas.microsoft.com/office/powerpoint/2010/main" val="16572026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‘7‘ is a factor of ‘42‘ because ‘42‘ is in the‘ 7‘ times table.</a:t>
            </a:r>
          </a:p>
          <a:p>
            <a:r>
              <a:rPr lang="en-GB" i="0" dirty="0"/>
              <a:t>42 ÷ 7 = 6 </a:t>
            </a:r>
            <a:r>
              <a:rPr lang="en-GB" i="1" dirty="0"/>
              <a:t>so I can make a rectangular array that is </a:t>
            </a:r>
            <a:r>
              <a:rPr lang="en-GB" i="0" dirty="0"/>
              <a:t>6 × 7 </a:t>
            </a:r>
          </a:p>
          <a:p>
            <a:r>
              <a:rPr lang="en-GB" i="1" dirty="0"/>
              <a:t>‘6‘ and ‘7‘ are factors of ‘42‘.</a:t>
            </a:r>
          </a:p>
        </p:txBody>
      </p:sp>
      <p:sp>
        <p:nvSpPr>
          <p:cNvPr id="4" name="Slide Number Placeholder 3"/>
          <p:cNvSpPr>
            <a:spLocks noGrp="1"/>
          </p:cNvSpPr>
          <p:nvPr>
            <p:ph type="sldNum" sz="quarter" idx="5"/>
          </p:nvPr>
        </p:nvSpPr>
        <p:spPr/>
        <p:txBody>
          <a:bodyPr/>
          <a:lstStyle/>
          <a:p>
            <a:fld id="{38B2033A-FB0F-7949-A9F0-CBC790DC54B4}" type="slidenum">
              <a:rPr lang="en-US" smtClean="0"/>
              <a:t>12</a:t>
            </a:fld>
            <a:endParaRPr lang="en-US"/>
          </a:p>
        </p:txBody>
      </p:sp>
    </p:spTree>
    <p:extLst>
      <p:ext uri="{BB962C8B-B14F-4D97-AF65-F5344CB8AC3E}">
        <p14:creationId xmlns:p14="http://schemas.microsoft.com/office/powerpoint/2010/main" val="36797778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0" dirty="0"/>
          </a:p>
        </p:txBody>
      </p:sp>
      <p:sp>
        <p:nvSpPr>
          <p:cNvPr id="4" name="Slide Number Placeholder 3"/>
          <p:cNvSpPr>
            <a:spLocks noGrp="1"/>
          </p:cNvSpPr>
          <p:nvPr>
            <p:ph type="sldNum" sz="quarter" idx="5"/>
          </p:nvPr>
        </p:nvSpPr>
        <p:spPr/>
        <p:txBody>
          <a:bodyPr/>
          <a:lstStyle/>
          <a:p>
            <a:fld id="{38B2033A-FB0F-7949-A9F0-CBC790DC54B4}" type="slidenum">
              <a:rPr lang="en-US" smtClean="0"/>
              <a:t>13</a:t>
            </a:fld>
            <a:endParaRPr lang="en-US"/>
          </a:p>
        </p:txBody>
      </p:sp>
    </p:spTree>
    <p:extLst>
      <p:ext uri="{BB962C8B-B14F-4D97-AF65-F5344CB8AC3E}">
        <p14:creationId xmlns:p14="http://schemas.microsoft.com/office/powerpoint/2010/main" val="25339819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What‘s the same?</a:t>
            </a:r>
          </a:p>
          <a:p>
            <a:r>
              <a:rPr lang="en-GB" i="1" dirty="0"/>
              <a:t>All numbers have ‘1‘ and themselves as factors.</a:t>
            </a:r>
          </a:p>
          <a:p>
            <a:r>
              <a:rPr lang="en-GB" i="1" dirty="0"/>
              <a:t>‘6‘, ‘8‘ and ‘14‘ have ‘2‘ as a factor.</a:t>
            </a:r>
          </a:p>
          <a:p>
            <a:r>
              <a:rPr lang="en-GB" i="1" dirty="0"/>
              <a:t>‘7‘ has only two factors.</a:t>
            </a:r>
          </a:p>
          <a:p>
            <a:endParaRPr lang="en-GB" i="1" dirty="0"/>
          </a:p>
          <a:p>
            <a:r>
              <a:rPr lang="en-GB" i="1" dirty="0"/>
              <a:t>What‘s different?</a:t>
            </a:r>
          </a:p>
          <a:p>
            <a:r>
              <a:rPr lang="en-GB" i="1" dirty="0"/>
              <a:t>Some factors only appear in one list.</a:t>
            </a:r>
          </a:p>
          <a:p>
            <a:r>
              <a:rPr lang="en-GB" i="1" dirty="0"/>
              <a:t>‘7‘ has two factors.</a:t>
            </a:r>
          </a:p>
          <a:p>
            <a:r>
              <a:rPr lang="en-GB" i="1" dirty="0"/>
              <a:t>‘6‘, ‘8‘ and ‘14‘ have four factors.</a:t>
            </a:r>
          </a:p>
        </p:txBody>
      </p:sp>
      <p:sp>
        <p:nvSpPr>
          <p:cNvPr id="4" name="Slide Number Placeholder 3"/>
          <p:cNvSpPr>
            <a:spLocks noGrp="1"/>
          </p:cNvSpPr>
          <p:nvPr>
            <p:ph type="sldNum" sz="quarter" idx="5"/>
          </p:nvPr>
        </p:nvSpPr>
        <p:spPr/>
        <p:txBody>
          <a:bodyPr/>
          <a:lstStyle/>
          <a:p>
            <a:fld id="{38B2033A-FB0F-7949-A9F0-CBC790DC54B4}" type="slidenum">
              <a:rPr lang="en-US" smtClean="0"/>
              <a:t>14</a:t>
            </a:fld>
            <a:endParaRPr lang="en-US"/>
          </a:p>
        </p:txBody>
      </p:sp>
    </p:spTree>
    <p:extLst>
      <p:ext uri="{BB962C8B-B14F-4D97-AF65-F5344CB8AC3E}">
        <p14:creationId xmlns:p14="http://schemas.microsoft.com/office/powerpoint/2010/main" val="40615153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0" dirty="0"/>
          </a:p>
        </p:txBody>
      </p:sp>
      <p:sp>
        <p:nvSpPr>
          <p:cNvPr id="4" name="Slide Number Placeholder 3"/>
          <p:cNvSpPr>
            <a:spLocks noGrp="1"/>
          </p:cNvSpPr>
          <p:nvPr>
            <p:ph type="sldNum" sz="quarter" idx="5"/>
          </p:nvPr>
        </p:nvSpPr>
        <p:spPr/>
        <p:txBody>
          <a:bodyPr/>
          <a:lstStyle/>
          <a:p>
            <a:fld id="{38B2033A-FB0F-7949-A9F0-CBC790DC54B4}" type="slidenum">
              <a:rPr lang="en-US" smtClean="0"/>
              <a:t>15</a:t>
            </a:fld>
            <a:endParaRPr lang="en-US"/>
          </a:p>
        </p:txBody>
      </p:sp>
    </p:spTree>
    <p:extLst>
      <p:ext uri="{BB962C8B-B14F-4D97-AF65-F5344CB8AC3E}">
        <p14:creationId xmlns:p14="http://schemas.microsoft.com/office/powerpoint/2010/main" val="18504454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0" dirty="0"/>
          </a:p>
        </p:txBody>
      </p:sp>
      <p:sp>
        <p:nvSpPr>
          <p:cNvPr id="4" name="Slide Number Placeholder 3"/>
          <p:cNvSpPr>
            <a:spLocks noGrp="1"/>
          </p:cNvSpPr>
          <p:nvPr>
            <p:ph type="sldNum" sz="quarter" idx="5"/>
          </p:nvPr>
        </p:nvSpPr>
        <p:spPr/>
        <p:txBody>
          <a:bodyPr/>
          <a:lstStyle/>
          <a:p>
            <a:fld id="{38B2033A-FB0F-7949-A9F0-CBC790DC54B4}" type="slidenum">
              <a:rPr lang="en-US" smtClean="0"/>
              <a:t>16</a:t>
            </a:fld>
            <a:endParaRPr lang="en-US"/>
          </a:p>
        </p:txBody>
      </p:sp>
    </p:spTree>
    <p:extLst>
      <p:ext uri="{BB962C8B-B14F-4D97-AF65-F5344CB8AC3E}">
        <p14:creationId xmlns:p14="http://schemas.microsoft.com/office/powerpoint/2010/main" val="1380403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Complete the table to identify factors and square numbers.</a:t>
            </a:r>
          </a:p>
        </p:txBody>
      </p:sp>
      <p:sp>
        <p:nvSpPr>
          <p:cNvPr id="4" name="Slide Number Placeholder 3"/>
          <p:cNvSpPr>
            <a:spLocks noGrp="1"/>
          </p:cNvSpPr>
          <p:nvPr>
            <p:ph type="sldNum" sz="quarter" idx="5"/>
          </p:nvPr>
        </p:nvSpPr>
        <p:spPr/>
        <p:txBody>
          <a:bodyPr/>
          <a:lstStyle/>
          <a:p>
            <a:fld id="{38B2033A-FB0F-7949-A9F0-CBC790DC54B4}" type="slidenum">
              <a:rPr lang="en-US" smtClean="0"/>
              <a:t>17</a:t>
            </a:fld>
            <a:endParaRPr lang="en-US"/>
          </a:p>
        </p:txBody>
      </p:sp>
    </p:spTree>
    <p:extLst>
      <p:ext uri="{BB962C8B-B14F-4D97-AF65-F5344CB8AC3E}">
        <p14:creationId xmlns:p14="http://schemas.microsoft.com/office/powerpoint/2010/main" val="6908927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Which of these are prime numbers?</a:t>
            </a:r>
          </a:p>
        </p:txBody>
      </p:sp>
      <p:sp>
        <p:nvSpPr>
          <p:cNvPr id="4" name="Slide Number Placeholder 3"/>
          <p:cNvSpPr>
            <a:spLocks noGrp="1"/>
          </p:cNvSpPr>
          <p:nvPr>
            <p:ph type="sldNum" sz="quarter" idx="5"/>
          </p:nvPr>
        </p:nvSpPr>
        <p:spPr/>
        <p:txBody>
          <a:bodyPr/>
          <a:lstStyle/>
          <a:p>
            <a:fld id="{38B2033A-FB0F-7949-A9F0-CBC790DC54B4}" type="slidenum">
              <a:rPr lang="en-US" smtClean="0"/>
              <a:t>18</a:t>
            </a:fld>
            <a:endParaRPr lang="en-US"/>
          </a:p>
        </p:txBody>
      </p:sp>
    </p:spTree>
    <p:extLst>
      <p:ext uri="{BB962C8B-B14F-4D97-AF65-F5344CB8AC3E}">
        <p14:creationId xmlns:p14="http://schemas.microsoft.com/office/powerpoint/2010/main" val="233182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What are the common factors of ‘12‘ and ‘20‘?</a:t>
            </a:r>
          </a:p>
          <a:p>
            <a:r>
              <a:rPr lang="en-GB" i="1" dirty="0"/>
              <a:t>The common factors of ‘12‘ and ‘20‘ are ‘1‘, ‘2‘, and ‘4‘.</a:t>
            </a:r>
          </a:p>
        </p:txBody>
      </p:sp>
      <p:sp>
        <p:nvSpPr>
          <p:cNvPr id="4" name="Slide Number Placeholder 3"/>
          <p:cNvSpPr>
            <a:spLocks noGrp="1"/>
          </p:cNvSpPr>
          <p:nvPr>
            <p:ph type="sldNum" sz="quarter" idx="5"/>
          </p:nvPr>
        </p:nvSpPr>
        <p:spPr/>
        <p:txBody>
          <a:bodyPr/>
          <a:lstStyle/>
          <a:p>
            <a:fld id="{38B2033A-FB0F-7949-A9F0-CBC790DC54B4}" type="slidenum">
              <a:rPr lang="en-US" smtClean="0"/>
              <a:t>19</a:t>
            </a:fld>
            <a:endParaRPr lang="en-US"/>
          </a:p>
        </p:txBody>
      </p:sp>
    </p:spTree>
    <p:extLst>
      <p:ext uri="{BB962C8B-B14F-4D97-AF65-F5344CB8AC3E}">
        <p14:creationId xmlns:p14="http://schemas.microsoft.com/office/powerpoint/2010/main" val="42910977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Factors that are prime numbers are called prime factors. </a:t>
            </a:r>
          </a:p>
          <a:p>
            <a:r>
              <a:rPr lang="en-GB" i="1" dirty="0"/>
              <a:t>What are the prime factors of ‘12‘ and ‘20‘?</a:t>
            </a:r>
          </a:p>
          <a:p>
            <a:r>
              <a:rPr lang="en-GB" i="1" dirty="0"/>
              <a:t>The prime factors of ‘12‘ are ‘2‘ and ‘3‘.</a:t>
            </a:r>
          </a:p>
          <a:p>
            <a:r>
              <a:rPr lang="en-GB" i="1" dirty="0"/>
              <a:t>The prime factors of ‘20‘ are ‘2‘ and ‘5‘.</a:t>
            </a:r>
          </a:p>
        </p:txBody>
      </p:sp>
      <p:sp>
        <p:nvSpPr>
          <p:cNvPr id="4" name="Slide Number Placeholder 3"/>
          <p:cNvSpPr>
            <a:spLocks noGrp="1"/>
          </p:cNvSpPr>
          <p:nvPr>
            <p:ph type="sldNum" sz="quarter" idx="5"/>
          </p:nvPr>
        </p:nvSpPr>
        <p:spPr/>
        <p:txBody>
          <a:bodyPr/>
          <a:lstStyle/>
          <a:p>
            <a:fld id="{38B2033A-FB0F-7949-A9F0-CBC790DC54B4}" type="slidenum">
              <a:rPr lang="en-US" smtClean="0"/>
              <a:t>20</a:t>
            </a:fld>
            <a:endParaRPr lang="en-US"/>
          </a:p>
        </p:txBody>
      </p:sp>
    </p:spTree>
    <p:extLst>
      <p:ext uri="{BB962C8B-B14F-4D97-AF65-F5344CB8AC3E}">
        <p14:creationId xmlns:p14="http://schemas.microsoft.com/office/powerpoint/2010/main" val="24061718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‘2‘ is a factor of ‘6‘ because </a:t>
            </a:r>
            <a:r>
              <a:rPr lang="en-GB" i="0" dirty="0"/>
              <a:t>2 × 3 = 6</a:t>
            </a:r>
          </a:p>
          <a:p>
            <a:r>
              <a:rPr lang="en-GB" i="1" dirty="0"/>
              <a:t>‘6‘ is a multiple of ‘2‘ because </a:t>
            </a:r>
            <a:r>
              <a:rPr lang="en-GB" i="0" dirty="0"/>
              <a:t>2 × 3 = 6</a:t>
            </a:r>
          </a:p>
          <a:p>
            <a:endParaRPr lang="en-GB" i="1" dirty="0"/>
          </a:p>
          <a:p>
            <a:r>
              <a:rPr lang="en-GB" i="1" dirty="0"/>
              <a:t>‘2‘ is a factor of ‘6‘ because </a:t>
            </a:r>
            <a:r>
              <a:rPr lang="en-GB" i="0" dirty="0"/>
              <a:t>6 ÷ 3 = 2</a:t>
            </a:r>
          </a:p>
          <a:p>
            <a:r>
              <a:rPr lang="en-GB" i="1" dirty="0"/>
              <a:t>‘6‘ is a multiple of ‘2‘ because </a:t>
            </a:r>
            <a:r>
              <a:rPr lang="en-GB" i="0" dirty="0"/>
              <a:t>6 ÷ 3 = 2</a:t>
            </a:r>
          </a:p>
        </p:txBody>
      </p:sp>
      <p:sp>
        <p:nvSpPr>
          <p:cNvPr id="4" name="Slide Number Placeholder 3"/>
          <p:cNvSpPr>
            <a:spLocks noGrp="1"/>
          </p:cNvSpPr>
          <p:nvPr>
            <p:ph type="sldNum" sz="quarter" idx="5"/>
          </p:nvPr>
        </p:nvSpPr>
        <p:spPr/>
        <p:txBody>
          <a:bodyPr/>
          <a:lstStyle/>
          <a:p>
            <a:fld id="{38B2033A-FB0F-7949-A9F0-CBC790DC54B4}" type="slidenum">
              <a:rPr lang="en-US" smtClean="0"/>
              <a:t>21</a:t>
            </a:fld>
            <a:endParaRPr lang="en-US"/>
          </a:p>
        </p:txBody>
      </p:sp>
    </p:spTree>
    <p:extLst>
      <p:ext uri="{BB962C8B-B14F-4D97-AF65-F5344CB8AC3E}">
        <p14:creationId xmlns:p14="http://schemas.microsoft.com/office/powerpoint/2010/main" val="13974150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There are ‘12‘ tiles. There is ‘1‘ row and ‘12‘ columns.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So ‘12‘ and ‘1‘ are factors of ‘12‘.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8B2033A-FB0F-7949-A9F0-CBC790DC54B4}" type="slidenum">
              <a:rPr lang="en-US" smtClean="0"/>
              <a:t>4</a:t>
            </a:fld>
            <a:endParaRPr lang="en-US"/>
          </a:p>
        </p:txBody>
      </p:sp>
    </p:spTree>
    <p:extLst>
      <p:ext uri="{BB962C8B-B14F-4D97-AF65-F5344CB8AC3E}">
        <p14:creationId xmlns:p14="http://schemas.microsoft.com/office/powerpoint/2010/main" val="10350195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Some multiples have been highlighted in this hundred square. </a:t>
            </a:r>
            <a:br>
              <a:rPr lang="en-GB" i="1" dirty="0"/>
            </a:br>
            <a:r>
              <a:rPr lang="en-GB" i="1" dirty="0"/>
              <a:t>Which number is a factor of all of these multiples? </a:t>
            </a:r>
            <a:br>
              <a:rPr lang="en-GB" i="1" dirty="0"/>
            </a:br>
            <a:r>
              <a:rPr lang="en-GB" i="1" dirty="0"/>
              <a:t>Is there more than one number that is a factor of all of these multiples?</a:t>
            </a:r>
          </a:p>
        </p:txBody>
      </p:sp>
      <p:sp>
        <p:nvSpPr>
          <p:cNvPr id="4" name="Slide Number Placeholder 3"/>
          <p:cNvSpPr>
            <a:spLocks noGrp="1"/>
          </p:cNvSpPr>
          <p:nvPr>
            <p:ph type="sldNum" sz="quarter" idx="5"/>
          </p:nvPr>
        </p:nvSpPr>
        <p:spPr/>
        <p:txBody>
          <a:bodyPr/>
          <a:lstStyle/>
          <a:p>
            <a:fld id="{38B2033A-FB0F-7949-A9F0-CBC790DC54B4}" type="slidenum">
              <a:rPr lang="en-US" smtClean="0"/>
              <a:t>22</a:t>
            </a:fld>
            <a:endParaRPr lang="en-US"/>
          </a:p>
        </p:txBody>
      </p:sp>
    </p:spTree>
    <p:extLst>
      <p:ext uri="{BB962C8B-B14F-4D97-AF65-F5344CB8AC3E}">
        <p14:creationId xmlns:p14="http://schemas.microsoft.com/office/powerpoint/2010/main" val="25404605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Use a hundred square to find the common multiples of ‘3‘ and ‘5‘.</a:t>
            </a:r>
          </a:p>
        </p:txBody>
      </p:sp>
      <p:sp>
        <p:nvSpPr>
          <p:cNvPr id="4" name="Slide Number Placeholder 3"/>
          <p:cNvSpPr>
            <a:spLocks noGrp="1"/>
          </p:cNvSpPr>
          <p:nvPr>
            <p:ph type="sldNum" sz="quarter" idx="5"/>
          </p:nvPr>
        </p:nvSpPr>
        <p:spPr/>
        <p:txBody>
          <a:bodyPr/>
          <a:lstStyle/>
          <a:p>
            <a:fld id="{38B2033A-FB0F-7949-A9F0-CBC790DC54B4}" type="slidenum">
              <a:rPr lang="en-US" smtClean="0"/>
              <a:t>23</a:t>
            </a:fld>
            <a:endParaRPr lang="en-US"/>
          </a:p>
        </p:txBody>
      </p:sp>
    </p:spTree>
    <p:extLst>
      <p:ext uri="{BB962C8B-B14F-4D97-AF65-F5344CB8AC3E}">
        <p14:creationId xmlns:p14="http://schemas.microsoft.com/office/powerpoint/2010/main" val="30517270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Sort the numbers into multiples of ‘6‘, multiples of ‘9‘, both or</a:t>
            </a:r>
            <a:r>
              <a:rPr lang="en-GB" i="1" baseline="0" dirty="0"/>
              <a:t> neither</a:t>
            </a:r>
            <a:r>
              <a:rPr lang="en-GB" i="1" dirty="0"/>
              <a:t>.</a:t>
            </a:r>
          </a:p>
          <a:p>
            <a:r>
              <a:rPr lang="en-GB" i="1" dirty="0"/>
              <a:t>What do you notice about numbers in the intersection? Are they odd or even?</a:t>
            </a:r>
          </a:p>
        </p:txBody>
      </p:sp>
      <p:sp>
        <p:nvSpPr>
          <p:cNvPr id="4" name="Slide Number Placeholder 3"/>
          <p:cNvSpPr>
            <a:spLocks noGrp="1"/>
          </p:cNvSpPr>
          <p:nvPr>
            <p:ph type="sldNum" sz="quarter" idx="5"/>
          </p:nvPr>
        </p:nvSpPr>
        <p:spPr/>
        <p:txBody>
          <a:bodyPr/>
          <a:lstStyle/>
          <a:p>
            <a:fld id="{38B2033A-FB0F-7949-A9F0-CBC790DC54B4}" type="slidenum">
              <a:rPr lang="en-US" smtClean="0"/>
              <a:t>24</a:t>
            </a:fld>
            <a:endParaRPr lang="en-US"/>
          </a:p>
        </p:txBody>
      </p:sp>
    </p:spTree>
    <p:extLst>
      <p:ext uri="{BB962C8B-B14F-4D97-AF65-F5344CB8AC3E}">
        <p14:creationId xmlns:p14="http://schemas.microsoft.com/office/powerpoint/2010/main" val="11492598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The numbers are sorted so that they are in the sections with the correct labels. </a:t>
            </a:r>
            <a:br>
              <a:rPr lang="en-GB" i="1" dirty="0"/>
            </a:br>
            <a:r>
              <a:rPr lang="en-GB" i="1" dirty="0"/>
              <a:t>One number is in the wrong place. Which number is it and why?</a:t>
            </a:r>
          </a:p>
        </p:txBody>
      </p:sp>
      <p:sp>
        <p:nvSpPr>
          <p:cNvPr id="4" name="Slide Number Placeholder 3"/>
          <p:cNvSpPr>
            <a:spLocks noGrp="1"/>
          </p:cNvSpPr>
          <p:nvPr>
            <p:ph type="sldNum" sz="quarter" idx="5"/>
          </p:nvPr>
        </p:nvSpPr>
        <p:spPr/>
        <p:txBody>
          <a:bodyPr/>
          <a:lstStyle/>
          <a:p>
            <a:fld id="{38B2033A-FB0F-7949-A9F0-CBC790DC54B4}" type="slidenum">
              <a:rPr lang="en-US" smtClean="0"/>
              <a:t>25</a:t>
            </a:fld>
            <a:endParaRPr lang="en-US"/>
          </a:p>
        </p:txBody>
      </p:sp>
    </p:spTree>
    <p:extLst>
      <p:ext uri="{BB962C8B-B14F-4D97-AF65-F5344CB8AC3E}">
        <p14:creationId xmlns:p14="http://schemas.microsoft.com/office/powerpoint/2010/main" val="3489424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List the factor pairs of ‘100‘.</a:t>
            </a:r>
          </a:p>
        </p:txBody>
      </p:sp>
      <p:sp>
        <p:nvSpPr>
          <p:cNvPr id="4" name="Slide Number Placeholder 3"/>
          <p:cNvSpPr>
            <a:spLocks noGrp="1"/>
          </p:cNvSpPr>
          <p:nvPr>
            <p:ph type="sldNum" sz="quarter" idx="5"/>
          </p:nvPr>
        </p:nvSpPr>
        <p:spPr/>
        <p:txBody>
          <a:bodyPr/>
          <a:lstStyle/>
          <a:p>
            <a:fld id="{38B2033A-FB0F-7949-A9F0-CBC790DC54B4}" type="slidenum">
              <a:rPr lang="en-US" smtClean="0"/>
              <a:t>26</a:t>
            </a:fld>
            <a:endParaRPr lang="en-US"/>
          </a:p>
        </p:txBody>
      </p:sp>
    </p:spTree>
    <p:extLst>
      <p:ext uri="{BB962C8B-B14F-4D97-AF65-F5344CB8AC3E}">
        <p14:creationId xmlns:p14="http://schemas.microsoft.com/office/powerpoint/2010/main" val="22287317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What is the temperature shown on this thermometer?</a:t>
            </a:r>
          </a:p>
          <a:p>
            <a:r>
              <a:rPr lang="en-GB" i="1" dirty="0"/>
              <a:t>There are ’10’ intervals on the thermometer. </a:t>
            </a:r>
            <a:br>
              <a:rPr lang="en-GB" i="1" dirty="0"/>
            </a:br>
            <a:r>
              <a:rPr lang="en-GB" i="1" dirty="0"/>
              <a:t>We know that ‘10‘ and ‘10‘ are factor pairs of ‘100‘, so there are ’10’ intervals of ‘10‘. </a:t>
            </a:r>
            <a:br>
              <a:rPr lang="en-GB" i="1" dirty="0"/>
            </a:br>
            <a:r>
              <a:rPr lang="en-GB" i="1" dirty="0"/>
              <a:t>The temperature is 10˚C.</a:t>
            </a:r>
          </a:p>
        </p:txBody>
      </p:sp>
      <p:sp>
        <p:nvSpPr>
          <p:cNvPr id="4" name="Slide Number Placeholder 3"/>
          <p:cNvSpPr>
            <a:spLocks noGrp="1"/>
          </p:cNvSpPr>
          <p:nvPr>
            <p:ph type="sldNum" sz="quarter" idx="5"/>
          </p:nvPr>
        </p:nvSpPr>
        <p:spPr/>
        <p:txBody>
          <a:bodyPr/>
          <a:lstStyle/>
          <a:p>
            <a:fld id="{38B2033A-FB0F-7949-A9F0-CBC790DC54B4}" type="slidenum">
              <a:rPr lang="en-US" smtClean="0"/>
              <a:t>27</a:t>
            </a:fld>
            <a:endParaRPr lang="en-US"/>
          </a:p>
        </p:txBody>
      </p:sp>
    </p:spTree>
    <p:extLst>
      <p:ext uri="{BB962C8B-B14F-4D97-AF65-F5344CB8AC3E}">
        <p14:creationId xmlns:p14="http://schemas.microsoft.com/office/powerpoint/2010/main" val="14210954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What is the temperature shown on this thermometer?</a:t>
            </a:r>
          </a:p>
          <a:p>
            <a:r>
              <a:rPr lang="en-GB" i="1" dirty="0"/>
              <a:t>There are ‘4’ intervals on the thermometer. </a:t>
            </a:r>
            <a:br>
              <a:rPr lang="en-GB" i="1" dirty="0"/>
            </a:br>
            <a:r>
              <a:rPr lang="en-GB" i="1" dirty="0"/>
              <a:t>We know that ‘4‘ and ‘25‘ are factor pairs of ‘100‘, so there are ‘4’ intervals of ‘25‘. </a:t>
            </a:r>
            <a:br>
              <a:rPr lang="en-GB" i="1" dirty="0"/>
            </a:br>
            <a:r>
              <a:rPr lang="en-GB" i="1" dirty="0"/>
              <a:t>The temperature is 25˚C.</a:t>
            </a:r>
          </a:p>
        </p:txBody>
      </p:sp>
      <p:sp>
        <p:nvSpPr>
          <p:cNvPr id="4" name="Slide Number Placeholder 3"/>
          <p:cNvSpPr>
            <a:spLocks noGrp="1"/>
          </p:cNvSpPr>
          <p:nvPr>
            <p:ph type="sldNum" sz="quarter" idx="5"/>
          </p:nvPr>
        </p:nvSpPr>
        <p:spPr/>
        <p:txBody>
          <a:bodyPr/>
          <a:lstStyle/>
          <a:p>
            <a:fld id="{38B2033A-FB0F-7949-A9F0-CBC790DC54B4}" type="slidenum">
              <a:rPr lang="en-US" smtClean="0"/>
              <a:t>28</a:t>
            </a:fld>
            <a:endParaRPr lang="en-US"/>
          </a:p>
        </p:txBody>
      </p:sp>
    </p:spTree>
    <p:extLst>
      <p:ext uri="{BB962C8B-B14F-4D97-AF65-F5344CB8AC3E}">
        <p14:creationId xmlns:p14="http://schemas.microsoft.com/office/powerpoint/2010/main" val="10025594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There are </a:t>
            </a:r>
            <a:r>
              <a:rPr lang="en-GB" sz="1200" i="1" kern="1200" dirty="0">
                <a:solidFill>
                  <a:schemeClr val="tx1"/>
                </a:solidFill>
                <a:effectLst/>
                <a:latin typeface="+mn-lt"/>
                <a:ea typeface="+mn-ea"/>
                <a:cs typeface="+mn-cs"/>
              </a:rPr>
              <a:t>‘</a:t>
            </a:r>
            <a:r>
              <a:rPr lang="en-GB" i="1" dirty="0"/>
              <a:t>12</a:t>
            </a:r>
            <a:r>
              <a:rPr lang="en-GB" sz="1200" i="1" kern="1200" dirty="0">
                <a:solidFill>
                  <a:schemeClr val="tx1"/>
                </a:solidFill>
                <a:effectLst/>
                <a:latin typeface="+mn-lt"/>
                <a:ea typeface="+mn-ea"/>
                <a:cs typeface="+mn-cs"/>
              </a:rPr>
              <a:t>‘</a:t>
            </a:r>
            <a:r>
              <a:rPr lang="en-GB" i="1" dirty="0"/>
              <a:t> tiles. There are ‘12‘ rows and ‘1‘ column.</a:t>
            </a:r>
          </a:p>
          <a:p>
            <a:r>
              <a:rPr lang="en-GB" i="1" dirty="0"/>
              <a:t>So ‘12‘ and ‘1‘ are factors of ‘12‘. </a:t>
            </a:r>
          </a:p>
        </p:txBody>
      </p:sp>
      <p:sp>
        <p:nvSpPr>
          <p:cNvPr id="4" name="Slide Number Placeholder 3"/>
          <p:cNvSpPr>
            <a:spLocks noGrp="1"/>
          </p:cNvSpPr>
          <p:nvPr>
            <p:ph type="sldNum" sz="quarter" idx="5"/>
          </p:nvPr>
        </p:nvSpPr>
        <p:spPr/>
        <p:txBody>
          <a:bodyPr/>
          <a:lstStyle/>
          <a:p>
            <a:fld id="{38B2033A-FB0F-7949-A9F0-CBC790DC54B4}" type="slidenum">
              <a:rPr lang="en-US" smtClean="0"/>
              <a:t>5</a:t>
            </a:fld>
            <a:endParaRPr lang="en-US"/>
          </a:p>
        </p:txBody>
      </p:sp>
    </p:spTree>
    <p:extLst>
      <p:ext uri="{BB962C8B-B14F-4D97-AF65-F5344CB8AC3E}">
        <p14:creationId xmlns:p14="http://schemas.microsoft.com/office/powerpoint/2010/main" val="8667112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There are ‘12‘ tiles. There are ‘6‘ rows and ‘2‘ columns.</a:t>
            </a:r>
          </a:p>
          <a:p>
            <a:r>
              <a:rPr lang="en-GB" i="1" dirty="0"/>
              <a:t>So ‘6‘ and ‘2‘ are factors of ‘12‘.</a:t>
            </a:r>
          </a:p>
        </p:txBody>
      </p:sp>
      <p:sp>
        <p:nvSpPr>
          <p:cNvPr id="4" name="Slide Number Placeholder 3"/>
          <p:cNvSpPr>
            <a:spLocks noGrp="1"/>
          </p:cNvSpPr>
          <p:nvPr>
            <p:ph type="sldNum" sz="quarter" idx="5"/>
          </p:nvPr>
        </p:nvSpPr>
        <p:spPr/>
        <p:txBody>
          <a:bodyPr/>
          <a:lstStyle/>
          <a:p>
            <a:fld id="{38B2033A-FB0F-7949-A9F0-CBC790DC54B4}" type="slidenum">
              <a:rPr lang="en-US" smtClean="0"/>
              <a:t>6</a:t>
            </a:fld>
            <a:endParaRPr lang="en-US"/>
          </a:p>
        </p:txBody>
      </p:sp>
    </p:spTree>
    <p:extLst>
      <p:ext uri="{BB962C8B-B14F-4D97-AF65-F5344CB8AC3E}">
        <p14:creationId xmlns:p14="http://schemas.microsoft.com/office/powerpoint/2010/main" val="2314565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There are ‘12‘ tiles. There are ‘2‘ rows and ‘6‘ columns.</a:t>
            </a:r>
          </a:p>
          <a:p>
            <a:r>
              <a:rPr lang="en-GB" i="1" dirty="0"/>
              <a:t>So ‘6‘ and ‘2‘ are factors of ‘12‘. </a:t>
            </a:r>
          </a:p>
        </p:txBody>
      </p:sp>
      <p:sp>
        <p:nvSpPr>
          <p:cNvPr id="4" name="Slide Number Placeholder 3"/>
          <p:cNvSpPr>
            <a:spLocks noGrp="1"/>
          </p:cNvSpPr>
          <p:nvPr>
            <p:ph type="sldNum" sz="quarter" idx="5"/>
          </p:nvPr>
        </p:nvSpPr>
        <p:spPr/>
        <p:txBody>
          <a:bodyPr/>
          <a:lstStyle/>
          <a:p>
            <a:fld id="{38B2033A-FB0F-7949-A9F0-CBC790DC54B4}" type="slidenum">
              <a:rPr lang="en-US" smtClean="0"/>
              <a:t>7</a:t>
            </a:fld>
            <a:endParaRPr lang="en-US"/>
          </a:p>
        </p:txBody>
      </p:sp>
    </p:spTree>
    <p:extLst>
      <p:ext uri="{BB962C8B-B14F-4D97-AF65-F5344CB8AC3E}">
        <p14:creationId xmlns:p14="http://schemas.microsoft.com/office/powerpoint/2010/main" val="22634927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There are ‘12‘ tiles. There are ‘4‘ rows and ‘3‘ columns.</a:t>
            </a:r>
          </a:p>
          <a:p>
            <a:r>
              <a:rPr lang="en-GB" i="1" dirty="0"/>
              <a:t>So ‘4‘ and ‘3‘ are factors of ‘12‘.</a:t>
            </a:r>
          </a:p>
        </p:txBody>
      </p:sp>
      <p:sp>
        <p:nvSpPr>
          <p:cNvPr id="4" name="Slide Number Placeholder 3"/>
          <p:cNvSpPr>
            <a:spLocks noGrp="1"/>
          </p:cNvSpPr>
          <p:nvPr>
            <p:ph type="sldNum" sz="quarter" idx="5"/>
          </p:nvPr>
        </p:nvSpPr>
        <p:spPr/>
        <p:txBody>
          <a:bodyPr/>
          <a:lstStyle/>
          <a:p>
            <a:fld id="{38B2033A-FB0F-7949-A9F0-CBC790DC54B4}" type="slidenum">
              <a:rPr lang="en-US" smtClean="0"/>
              <a:t>8</a:t>
            </a:fld>
            <a:endParaRPr lang="en-US"/>
          </a:p>
        </p:txBody>
      </p:sp>
    </p:spTree>
    <p:extLst>
      <p:ext uri="{BB962C8B-B14F-4D97-AF65-F5344CB8AC3E}">
        <p14:creationId xmlns:p14="http://schemas.microsoft.com/office/powerpoint/2010/main" val="789924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There are ‘12‘ tiles. There are ‘3‘ rows and ‘4‘ columns.</a:t>
            </a:r>
          </a:p>
          <a:p>
            <a:r>
              <a:rPr lang="en-GB" i="1" dirty="0"/>
              <a:t>So ‘4‘ and ‘3‘ are factors of ‘12‘.</a:t>
            </a:r>
          </a:p>
        </p:txBody>
      </p:sp>
      <p:sp>
        <p:nvSpPr>
          <p:cNvPr id="4" name="Slide Number Placeholder 3"/>
          <p:cNvSpPr>
            <a:spLocks noGrp="1"/>
          </p:cNvSpPr>
          <p:nvPr>
            <p:ph type="sldNum" sz="quarter" idx="5"/>
          </p:nvPr>
        </p:nvSpPr>
        <p:spPr/>
        <p:txBody>
          <a:bodyPr/>
          <a:lstStyle/>
          <a:p>
            <a:fld id="{38B2033A-FB0F-7949-A9F0-CBC790DC54B4}" type="slidenum">
              <a:rPr lang="en-US" smtClean="0"/>
              <a:t>9</a:t>
            </a:fld>
            <a:endParaRPr lang="en-US"/>
          </a:p>
        </p:txBody>
      </p:sp>
    </p:spTree>
    <p:extLst>
      <p:ext uri="{BB962C8B-B14F-4D97-AF65-F5344CB8AC3E}">
        <p14:creationId xmlns:p14="http://schemas.microsoft.com/office/powerpoint/2010/main" val="11158537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When ‘1‘ is a factor, the product is equal to the other factor.</a:t>
            </a:r>
          </a:p>
        </p:txBody>
      </p:sp>
      <p:sp>
        <p:nvSpPr>
          <p:cNvPr id="4" name="Slide Number Placeholder 3"/>
          <p:cNvSpPr>
            <a:spLocks noGrp="1"/>
          </p:cNvSpPr>
          <p:nvPr>
            <p:ph type="sldNum" sz="quarter" idx="5"/>
          </p:nvPr>
        </p:nvSpPr>
        <p:spPr/>
        <p:txBody>
          <a:bodyPr/>
          <a:lstStyle/>
          <a:p>
            <a:fld id="{38B2033A-FB0F-7949-A9F0-CBC790DC54B4}" type="slidenum">
              <a:rPr lang="en-US" smtClean="0"/>
              <a:t>10</a:t>
            </a:fld>
            <a:endParaRPr lang="en-US"/>
          </a:p>
        </p:txBody>
      </p:sp>
    </p:spTree>
    <p:extLst>
      <p:ext uri="{BB962C8B-B14F-4D97-AF65-F5344CB8AC3E}">
        <p14:creationId xmlns:p14="http://schemas.microsoft.com/office/powerpoint/2010/main" val="23568123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Which of these are square numbers?</a:t>
            </a:r>
          </a:p>
        </p:txBody>
      </p:sp>
      <p:sp>
        <p:nvSpPr>
          <p:cNvPr id="4" name="Slide Number Placeholder 3"/>
          <p:cNvSpPr>
            <a:spLocks noGrp="1"/>
          </p:cNvSpPr>
          <p:nvPr>
            <p:ph type="sldNum" sz="quarter" idx="5"/>
          </p:nvPr>
        </p:nvSpPr>
        <p:spPr/>
        <p:txBody>
          <a:bodyPr/>
          <a:lstStyle/>
          <a:p>
            <a:fld id="{38B2033A-FB0F-7949-A9F0-CBC790DC54B4}" type="slidenum">
              <a:rPr lang="en-US" smtClean="0"/>
              <a:t>11</a:t>
            </a:fld>
            <a:endParaRPr lang="en-US"/>
          </a:p>
        </p:txBody>
      </p:sp>
    </p:spTree>
    <p:extLst>
      <p:ext uri="{BB962C8B-B14F-4D97-AF65-F5344CB8AC3E}">
        <p14:creationId xmlns:p14="http://schemas.microsoft.com/office/powerpoint/2010/main" val="678575930"/>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hyperlink" Target="http://www.ncetm.org.uk/masterypd"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stretch>
            <a:fillRect/>
          </a:stretch>
        </p:blipFill>
        <p:spPr>
          <a:xfrm>
            <a:off x="1403649" y="2618343"/>
            <a:ext cx="7740352" cy="1621314"/>
          </a:xfrm>
          <a:prstGeom prst="rect">
            <a:avLst/>
          </a:prstGeom>
        </p:spPr>
      </p:pic>
      <p:sp>
        <p:nvSpPr>
          <p:cNvPr id="44036" name="Rectangle 4"/>
          <p:cNvSpPr>
            <a:spLocks noGrp="1" noChangeArrowheads="1"/>
          </p:cNvSpPr>
          <p:nvPr>
            <p:ph type="ctrTitle" hasCustomPrompt="1"/>
          </p:nvPr>
        </p:nvSpPr>
        <p:spPr>
          <a:xfrm>
            <a:off x="2483768" y="2803101"/>
            <a:ext cx="6279232" cy="758825"/>
          </a:xfrm>
        </p:spPr>
        <p:txBody>
          <a:bodyPr anchor="ctr" anchorCtr="0"/>
          <a:lstStyle>
            <a:lvl1pPr algn="r">
              <a:defRPr sz="2800" b="0" baseline="0">
                <a:solidFill>
                  <a:schemeClr val="tx1"/>
                </a:solidFill>
                <a:latin typeface="Myriad Pro" charset="0"/>
                <a:ea typeface="Myriad Pro" charset="0"/>
                <a:cs typeface="Myriad Pro" charset="0"/>
              </a:defRPr>
            </a:lvl1pPr>
          </a:lstStyle>
          <a:p>
            <a:pPr lvl="0"/>
            <a:r>
              <a:rPr lang="en-GB" noProof="0" dirty="0"/>
              <a:t>Segment title</a:t>
            </a:r>
          </a:p>
        </p:txBody>
      </p:sp>
      <p:sp>
        <p:nvSpPr>
          <p:cNvPr id="44037" name="Rectangle 5"/>
          <p:cNvSpPr>
            <a:spLocks noGrp="1" noChangeArrowheads="1"/>
          </p:cNvSpPr>
          <p:nvPr>
            <p:ph type="subTitle" idx="1" hasCustomPrompt="1"/>
          </p:nvPr>
        </p:nvSpPr>
        <p:spPr>
          <a:xfrm>
            <a:off x="2483768" y="3746683"/>
            <a:ext cx="6279232" cy="355600"/>
          </a:xfrm>
        </p:spPr>
        <p:txBody>
          <a:bodyPr anchor="ctr" anchorCtr="0"/>
          <a:lstStyle>
            <a:lvl1pPr marL="0" indent="0" algn="r">
              <a:defRPr sz="1800" baseline="0">
                <a:solidFill>
                  <a:schemeClr val="tx1"/>
                </a:solidFill>
                <a:latin typeface="Myriad Pro" charset="0"/>
                <a:ea typeface="Myriad Pro" charset="0"/>
                <a:cs typeface="Myriad Pro" charset="0"/>
              </a:defRPr>
            </a:lvl1pPr>
          </a:lstStyle>
          <a:p>
            <a:pPr lvl="0"/>
            <a:r>
              <a:rPr lang="en-GB" noProof="0" dirty="0"/>
              <a:t>Representations | Year X</a:t>
            </a:r>
          </a:p>
        </p:txBody>
      </p:sp>
      <p:sp>
        <p:nvSpPr>
          <p:cNvPr id="11" name="Rectangle 4"/>
          <p:cNvSpPr txBox="1">
            <a:spLocks noChangeArrowheads="1"/>
          </p:cNvSpPr>
          <p:nvPr userDrawn="1"/>
        </p:nvSpPr>
        <p:spPr bwMode="auto">
          <a:xfrm>
            <a:off x="1492297" y="4877634"/>
            <a:ext cx="7239000" cy="436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2400" b="0" baseline="0">
                <a:solidFill>
                  <a:schemeClr val="tx1"/>
                </a:solidFill>
                <a:latin typeface="Myriad Pro" charset="0"/>
                <a:ea typeface="Myriad Pro" charset="0"/>
                <a:cs typeface="Myriad Pro" charset="0"/>
              </a:defRPr>
            </a:lvl1pPr>
            <a:lvl2pPr algn="l" rtl="0" eaLnBrk="0" fontAlgn="base" hangingPunct="0">
              <a:spcBef>
                <a:spcPct val="0"/>
              </a:spcBef>
              <a:spcAft>
                <a:spcPct val="0"/>
              </a:spcAft>
              <a:defRPr sz="3600" b="1">
                <a:solidFill>
                  <a:srgbClr val="00628C"/>
                </a:solidFill>
                <a:latin typeface="Arial" charset="0"/>
              </a:defRPr>
            </a:lvl2pPr>
            <a:lvl3pPr algn="l" rtl="0" eaLnBrk="0" fontAlgn="base" hangingPunct="0">
              <a:spcBef>
                <a:spcPct val="0"/>
              </a:spcBef>
              <a:spcAft>
                <a:spcPct val="0"/>
              </a:spcAft>
              <a:defRPr sz="3600" b="1">
                <a:solidFill>
                  <a:srgbClr val="00628C"/>
                </a:solidFill>
                <a:latin typeface="Arial" charset="0"/>
              </a:defRPr>
            </a:lvl3pPr>
            <a:lvl4pPr algn="l" rtl="0" eaLnBrk="0" fontAlgn="base" hangingPunct="0">
              <a:spcBef>
                <a:spcPct val="0"/>
              </a:spcBef>
              <a:spcAft>
                <a:spcPct val="0"/>
              </a:spcAft>
              <a:defRPr sz="3600" b="1">
                <a:solidFill>
                  <a:srgbClr val="00628C"/>
                </a:solidFill>
                <a:latin typeface="Arial" charset="0"/>
              </a:defRPr>
            </a:lvl4pPr>
            <a:lvl5pPr algn="l" rtl="0" eaLnBrk="0" fontAlgn="base" hangingPunct="0">
              <a:spcBef>
                <a:spcPct val="0"/>
              </a:spcBef>
              <a:spcAft>
                <a:spcPct val="0"/>
              </a:spcAft>
              <a:defRPr sz="3600" b="1">
                <a:solidFill>
                  <a:srgbClr val="00628C"/>
                </a:solidFill>
                <a:latin typeface="Arial" charset="0"/>
              </a:defRPr>
            </a:lvl5pPr>
            <a:lvl6pPr marL="457200" algn="l" rtl="0" fontAlgn="base">
              <a:spcBef>
                <a:spcPct val="0"/>
              </a:spcBef>
              <a:spcAft>
                <a:spcPct val="0"/>
              </a:spcAft>
              <a:defRPr sz="3600" b="1">
                <a:solidFill>
                  <a:srgbClr val="00628C"/>
                </a:solidFill>
                <a:latin typeface="Arial" charset="0"/>
              </a:defRPr>
            </a:lvl6pPr>
            <a:lvl7pPr marL="914400" algn="l" rtl="0" fontAlgn="base">
              <a:spcBef>
                <a:spcPct val="0"/>
              </a:spcBef>
              <a:spcAft>
                <a:spcPct val="0"/>
              </a:spcAft>
              <a:defRPr sz="3600" b="1">
                <a:solidFill>
                  <a:srgbClr val="00628C"/>
                </a:solidFill>
                <a:latin typeface="Arial" charset="0"/>
              </a:defRPr>
            </a:lvl7pPr>
            <a:lvl8pPr marL="1371600" algn="l" rtl="0" fontAlgn="base">
              <a:spcBef>
                <a:spcPct val="0"/>
              </a:spcBef>
              <a:spcAft>
                <a:spcPct val="0"/>
              </a:spcAft>
              <a:defRPr sz="3600" b="1">
                <a:solidFill>
                  <a:srgbClr val="00628C"/>
                </a:solidFill>
                <a:latin typeface="Arial" charset="0"/>
              </a:defRPr>
            </a:lvl8pPr>
            <a:lvl9pPr marL="1828800" algn="l" rtl="0" fontAlgn="base">
              <a:spcBef>
                <a:spcPct val="0"/>
              </a:spcBef>
              <a:spcAft>
                <a:spcPct val="0"/>
              </a:spcAft>
              <a:defRPr sz="3600" b="1">
                <a:solidFill>
                  <a:srgbClr val="00628C"/>
                </a:solidFill>
                <a:latin typeface="Arial" charset="0"/>
              </a:defRPr>
            </a:lvl9pPr>
          </a:lstStyle>
          <a:p>
            <a:pPr algn="l">
              <a:buClrTx/>
              <a:buFontTx/>
              <a:buNone/>
            </a:pPr>
            <a:r>
              <a:rPr lang="en-GB" b="1" kern="0" dirty="0">
                <a:solidFill>
                  <a:srgbClr val="00628C"/>
                </a:solidFill>
              </a:rPr>
              <a:t>Mastery Professional Development</a:t>
            </a:r>
          </a:p>
        </p:txBody>
      </p:sp>
      <p:pic>
        <p:nvPicPr>
          <p:cNvPr id="3" name="Picture 2"/>
          <p:cNvPicPr>
            <a:picLocks noChangeAspect="1"/>
          </p:cNvPicPr>
          <p:nvPr userDrawn="1"/>
        </p:nvPicPr>
        <p:blipFill>
          <a:blip r:embed="rId3"/>
          <a:stretch>
            <a:fillRect/>
          </a:stretch>
        </p:blipFill>
        <p:spPr>
          <a:xfrm>
            <a:off x="1221060" y="520876"/>
            <a:ext cx="2969940" cy="1144332"/>
          </a:xfrm>
          <a:prstGeom prst="rect">
            <a:avLst/>
          </a:prstGeom>
        </p:spPr>
      </p:pic>
      <p:pic>
        <p:nvPicPr>
          <p:cNvPr id="12" name="Picture 11"/>
          <p:cNvPicPr>
            <a:picLocks noChangeAspect="1"/>
          </p:cNvPicPr>
          <p:nvPr userDrawn="1"/>
        </p:nvPicPr>
        <p:blipFill>
          <a:blip r:embed="rId4"/>
          <a:stretch>
            <a:fillRect/>
          </a:stretch>
        </p:blipFill>
        <p:spPr>
          <a:xfrm>
            <a:off x="5652120" y="178908"/>
            <a:ext cx="3068836" cy="1486300"/>
          </a:xfrm>
          <a:prstGeom prst="rect">
            <a:avLst/>
          </a:prstGeom>
        </p:spPr>
      </p:pic>
      <p:pic>
        <p:nvPicPr>
          <p:cNvPr id="13" name="Picture 12"/>
          <p:cNvPicPr>
            <a:picLocks noChangeAspect="1"/>
          </p:cNvPicPr>
          <p:nvPr userDrawn="1"/>
        </p:nvPicPr>
        <p:blipFill rotWithShape="1">
          <a:blip r:embed="rId5"/>
          <a:srcRect l="50000" t="8949" b="8949"/>
          <a:stretch/>
        </p:blipFill>
        <p:spPr>
          <a:xfrm>
            <a:off x="0" y="0"/>
            <a:ext cx="1066570" cy="6885384"/>
          </a:xfrm>
          <a:prstGeom prst="rect">
            <a:avLst/>
          </a:prstGeom>
        </p:spPr>
      </p:pic>
      <p:pic>
        <p:nvPicPr>
          <p:cNvPr id="16" name="Picture 15"/>
          <p:cNvPicPr>
            <a:picLocks noChangeAspect="1"/>
          </p:cNvPicPr>
          <p:nvPr userDrawn="1"/>
        </p:nvPicPr>
        <p:blipFill>
          <a:blip r:embed="rId6"/>
          <a:stretch>
            <a:fillRect/>
          </a:stretch>
        </p:blipFill>
        <p:spPr>
          <a:xfrm>
            <a:off x="1090854" y="2618343"/>
            <a:ext cx="312794" cy="1621313"/>
          </a:xfrm>
          <a:prstGeom prst="rect">
            <a:avLst/>
          </a:prstGeom>
        </p:spPr>
      </p:pic>
      <p:pic>
        <p:nvPicPr>
          <p:cNvPr id="17" name="Picture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403648" y="2935440"/>
            <a:ext cx="899160" cy="978408"/>
          </a:xfrm>
          <a:prstGeom prst="rect">
            <a:avLst/>
          </a:prstGeom>
        </p:spPr>
      </p:pic>
      <p:sp>
        <p:nvSpPr>
          <p:cNvPr id="7" name="Text Placeholder 6"/>
          <p:cNvSpPr>
            <a:spLocks noGrp="1"/>
          </p:cNvSpPr>
          <p:nvPr>
            <p:ph type="body" sz="quarter" idx="11" hasCustomPrompt="1"/>
          </p:nvPr>
        </p:nvSpPr>
        <p:spPr>
          <a:xfrm>
            <a:off x="1492297" y="5246952"/>
            <a:ext cx="5583460" cy="510635"/>
          </a:xfrm>
        </p:spPr>
        <p:txBody>
          <a:bodyPr/>
          <a:lstStyle>
            <a:lvl1pPr>
              <a:defRPr sz="2400" i="1">
                <a:solidFill>
                  <a:srgbClr val="00628C"/>
                </a:solidFill>
                <a:latin typeface="Myriad Pro" charset="0"/>
                <a:ea typeface="Myriad Pro" charset="0"/>
                <a:cs typeface="Myriad Pro" charset="0"/>
              </a:defRPr>
            </a:lvl1pPr>
          </a:lstStyle>
          <a:p>
            <a:pPr lvl="0"/>
            <a:r>
              <a:rPr lang="en-US" dirty="0"/>
              <a:t>Spine</a:t>
            </a:r>
          </a:p>
        </p:txBody>
      </p:sp>
      <p:sp>
        <p:nvSpPr>
          <p:cNvPr id="14" name="Rectangle 13"/>
          <p:cNvSpPr/>
          <p:nvPr userDrawn="1"/>
        </p:nvSpPr>
        <p:spPr>
          <a:xfrm>
            <a:off x="4191000" y="6073157"/>
            <a:ext cx="4572000" cy="784830"/>
          </a:xfrm>
          <a:prstGeom prst="rect">
            <a:avLst/>
          </a:prstGeom>
        </p:spPr>
        <p:txBody>
          <a:bodyPr>
            <a:spAutoFit/>
          </a:bodyPr>
          <a:lstStyle/>
          <a:p>
            <a:pPr algn="r">
              <a:buFontTx/>
              <a:buNone/>
            </a:pPr>
            <a:r>
              <a:rPr lang="en-US" sz="1500" dirty="0">
                <a:solidFill>
                  <a:srgbClr val="00628C"/>
                </a:solidFill>
                <a:effectLst/>
                <a:latin typeface="Myriad Pro" charset="0"/>
                <a:hlinkClick r:id="rId8"/>
              </a:rPr>
              <a:t>www.ncetm.org.uk/masterypd</a:t>
            </a:r>
            <a:br>
              <a:rPr lang="en-US" sz="1500" dirty="0">
                <a:solidFill>
                  <a:srgbClr val="00628C"/>
                </a:solidFill>
                <a:effectLst/>
                <a:latin typeface="Myriad Pro" charset="0"/>
              </a:rPr>
            </a:br>
            <a:r>
              <a:rPr lang="en-US" sz="1500" dirty="0">
                <a:solidFill>
                  <a:srgbClr val="00628C"/>
                </a:solidFill>
                <a:effectLst/>
                <a:latin typeface="Myriad Pro" charset="0"/>
              </a:rPr>
              <a:t>© Crown Copyright 2019</a:t>
            </a:r>
            <a:br>
              <a:rPr lang="en-US" sz="1500" dirty="0">
                <a:solidFill>
                  <a:srgbClr val="00628C"/>
                </a:solidFill>
                <a:effectLst/>
                <a:latin typeface="Myriad Pro" charset="0"/>
              </a:rPr>
            </a:br>
            <a:r>
              <a:rPr lang="en-US" sz="1500" dirty="0">
                <a:solidFill>
                  <a:schemeClr val="bg1">
                    <a:lumMod val="50000"/>
                  </a:schemeClr>
                </a:solidFill>
                <a:effectLst/>
                <a:latin typeface="Myriad Pro" charset="0"/>
              </a:rPr>
              <a:t>2019 pilot</a:t>
            </a:r>
            <a:endParaRPr lang="en-US" sz="1500" dirty="0">
              <a:solidFill>
                <a:srgbClr val="00628C"/>
              </a:solidFill>
              <a:effectLst/>
              <a:latin typeface="Myriad Pro" charset="0"/>
            </a:endParaRPr>
          </a:p>
        </p:txBody>
      </p:sp>
    </p:spTree>
    <p:extLst>
      <p:ext uri="{BB962C8B-B14F-4D97-AF65-F5344CB8AC3E}">
        <p14:creationId xmlns:p14="http://schemas.microsoft.com/office/powerpoint/2010/main" val="141490224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struction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GB" dirty="0"/>
              <a:t>How to use this presentation</a:t>
            </a:r>
          </a:p>
        </p:txBody>
      </p:sp>
      <p:sp>
        <p:nvSpPr>
          <p:cNvPr id="2" name="TextBox 1"/>
          <p:cNvSpPr txBox="1"/>
          <p:nvPr userDrawn="1"/>
        </p:nvSpPr>
        <p:spPr bwMode="auto">
          <a:xfrm>
            <a:off x="463960" y="836712"/>
            <a:ext cx="8216081" cy="356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lvl="0">
              <a:lnSpc>
                <a:spcPct val="100000"/>
              </a:lnSpc>
              <a:buNone/>
            </a:pPr>
            <a:r>
              <a:rPr lang="en-GB" sz="2400" dirty="0">
                <a:latin typeface="Myriad Pro" charset="0"/>
                <a:ea typeface="Myriad Pro" charset="0"/>
                <a:cs typeface="Myriad Pro" charset="0"/>
              </a:rPr>
              <a:t>The following slides contain the representations described in the teacher guide, and are intended to accompany the teacher guide. They do not represent complete lessons and should not be used as such. </a:t>
            </a:r>
          </a:p>
          <a:p>
            <a:pPr lvl="0">
              <a:lnSpc>
                <a:spcPct val="100000"/>
              </a:lnSpc>
              <a:buNone/>
            </a:pPr>
            <a:endParaRPr lang="en-GB" sz="2400" dirty="0">
              <a:latin typeface="Myriad Pro" charset="0"/>
              <a:ea typeface="Myriad Pro" charset="0"/>
              <a:cs typeface="Myriad Pro" charset="0"/>
            </a:endParaRPr>
          </a:p>
          <a:p>
            <a:pPr lvl="0">
              <a:lnSpc>
                <a:spcPct val="100000"/>
              </a:lnSpc>
              <a:buNone/>
            </a:pPr>
            <a:r>
              <a:rPr lang="en-GB" sz="2400" dirty="0">
                <a:latin typeface="Myriad Pro" charset="0"/>
                <a:ea typeface="Myriad Pro" charset="0"/>
                <a:cs typeface="Myriad Pro" charset="0"/>
              </a:rPr>
              <a:t>However, you may wish to use the slides in conjunction with the teacher guide to support the planning of lessons, in combination with other resources such as high-quality textbooks that follow a teaching-for-mastery approach. </a:t>
            </a:r>
          </a:p>
        </p:txBody>
      </p:sp>
      <p:sp>
        <p:nvSpPr>
          <p:cNvPr id="5" name="Text Placeholder 4"/>
          <p:cNvSpPr>
            <a:spLocks noGrp="1"/>
          </p:cNvSpPr>
          <p:nvPr>
            <p:ph type="body" sz="quarter" idx="12" hasCustomPrompt="1"/>
          </p:nvPr>
        </p:nvSpPr>
        <p:spPr>
          <a:xfrm>
            <a:off x="463959" y="4797152"/>
            <a:ext cx="8216081" cy="1127125"/>
          </a:xfrm>
        </p:spPr>
        <p:txBody>
          <a:bodyPr/>
          <a:lstStyle>
            <a:lvl1pPr marL="0" indent="0">
              <a:buFont typeface="Arial" charset="0"/>
              <a:buNone/>
              <a:defRPr sz="2800" i="0" baseline="0"/>
            </a:lvl1pPr>
          </a:lstStyle>
          <a:p>
            <a:pPr lvl="0">
              <a:lnSpc>
                <a:spcPct val="100000"/>
              </a:lnSpc>
            </a:pPr>
            <a:r>
              <a:rPr lang="en-GB" sz="2400" dirty="0">
                <a:latin typeface="Myriad Pro" charset="0"/>
                <a:ea typeface="Myriad Pro" charset="0"/>
                <a:cs typeface="Myriad Pro" charset="0"/>
              </a:rPr>
              <a:t>You can find the teacher guide [Enter name of teacher guide] by following the link below.</a:t>
            </a:r>
            <a:endParaRPr lang="en-GB" sz="2400" i="1" dirty="0">
              <a:latin typeface="Myriad Pro" charset="0"/>
              <a:ea typeface="Myriad Pro" charset="0"/>
              <a:cs typeface="Myriad Pro" charset="0"/>
            </a:endParaRPr>
          </a:p>
        </p:txBody>
      </p:sp>
      <p:sp>
        <p:nvSpPr>
          <p:cNvPr id="7" name="Rectangle 6"/>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Canva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US" dirty="0"/>
              <a:t>2.XX </a:t>
            </a:r>
            <a:r>
              <a:rPr lang="en-US" dirty="0" err="1"/>
              <a:t>xxxx</a:t>
            </a:r>
            <a:r>
              <a:rPr lang="en-GB" dirty="0"/>
              <a:t>	</a:t>
            </a:r>
            <a:r>
              <a:rPr lang="en-US" dirty="0">
                <a:solidFill>
                  <a:srgbClr val="00628C"/>
                </a:solidFill>
              </a:rPr>
              <a:t>Step 1:1</a:t>
            </a:r>
          </a:p>
        </p:txBody>
      </p:sp>
      <p:sp>
        <p:nvSpPr>
          <p:cNvPr id="6" name="Rectangle 5"/>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764704"/>
            <a:ext cx="8216081" cy="5544618"/>
          </a:xfrm>
        </p:spPr>
        <p:txBody>
          <a:bodyPr anchor="t" anchorCtr="0"/>
          <a:lstStyle>
            <a:lvl1pPr marL="0" indent="0">
              <a:buFont typeface="Arial" charset="0"/>
              <a:buNone/>
              <a:defRPr sz="28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400">
                <a:latin typeface="Myriad Pro" charset="0"/>
                <a:ea typeface="Myriad Pro" charset="0"/>
                <a:cs typeface="Myriad Pro" charset="0"/>
              </a:defRPr>
            </a:lvl2pPr>
            <a:lvl3pPr>
              <a:buClr>
                <a:srgbClr val="82CBDD"/>
              </a:buClr>
              <a:defRPr sz="2000">
                <a:latin typeface="Myriad Pro" charset="0"/>
                <a:ea typeface="Myriad Pro" charset="0"/>
                <a:cs typeface="Myriad Pro" charset="0"/>
              </a:defRPr>
            </a:lvl3pPr>
            <a:lvl4pPr>
              <a:buClr>
                <a:srgbClr val="82CBDD"/>
              </a:buClr>
              <a:defRPr sz="2000">
                <a:latin typeface="Myriad Pro" charset="0"/>
                <a:ea typeface="Myriad Pro" charset="0"/>
                <a:cs typeface="Myriad Pro" charset="0"/>
              </a:defRPr>
            </a:lvl4pPr>
            <a:lvl5pPr>
              <a:buClr>
                <a:srgbClr val="82CBDD"/>
              </a:buClr>
              <a:defRPr sz="20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0"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US" dirty="0"/>
              <a:t>2.XX </a:t>
            </a:r>
            <a:r>
              <a:rPr lang="en-US" dirty="0" err="1"/>
              <a:t>xxxx</a:t>
            </a:r>
            <a:r>
              <a:rPr lang="en-GB" dirty="0"/>
              <a:t>	</a:t>
            </a:r>
            <a:r>
              <a:rPr lang="en-US" dirty="0">
                <a:solidFill>
                  <a:srgbClr val="00628C"/>
                </a:solidFill>
              </a:rPr>
              <a:t>Step 1:1</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aching Point Slid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1181498"/>
            <a:ext cx="8216081" cy="5127824"/>
          </a:xfrm>
        </p:spPr>
        <p:txBody>
          <a:bodyPr anchor="t" anchorCtr="0"/>
          <a:lstStyle>
            <a:lvl1pPr marL="0" indent="0">
              <a:defRPr sz="24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000">
                <a:latin typeface="Myriad Pro" charset="0"/>
                <a:ea typeface="Myriad Pro" charset="0"/>
                <a:cs typeface="Myriad Pro" charset="0"/>
              </a:defRPr>
            </a:lvl2pPr>
            <a:lvl3pPr>
              <a:buClr>
                <a:srgbClr val="82CBDD"/>
              </a:buClr>
              <a:defRPr sz="1800">
                <a:latin typeface="Myriad Pro" charset="0"/>
                <a:ea typeface="Myriad Pro" charset="0"/>
                <a:cs typeface="Myriad Pro" charset="0"/>
              </a:defRPr>
            </a:lvl3pPr>
            <a:lvl4pPr>
              <a:buClr>
                <a:srgbClr val="82CBDD"/>
              </a:buClr>
              <a:defRPr sz="1800">
                <a:latin typeface="Myriad Pro" charset="0"/>
                <a:ea typeface="Myriad Pro" charset="0"/>
                <a:cs typeface="Myriad Pro" charset="0"/>
              </a:defRPr>
            </a:lvl4pPr>
            <a:lvl5pPr>
              <a:buClr>
                <a:srgbClr val="82CBDD"/>
              </a:buClr>
              <a:defRPr sz="18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6" name="Text Placeholder 5"/>
          <p:cNvSpPr>
            <a:spLocks noGrp="1"/>
          </p:cNvSpPr>
          <p:nvPr>
            <p:ph type="body" sz="quarter" idx="10"/>
          </p:nvPr>
        </p:nvSpPr>
        <p:spPr>
          <a:xfrm>
            <a:off x="463958" y="764704"/>
            <a:ext cx="8219667" cy="416793"/>
          </a:xfrm>
        </p:spPr>
        <p:txBody>
          <a:bodyPr anchor="ctr" anchorCtr="0"/>
          <a:lstStyle>
            <a:lvl1pPr>
              <a:defRPr sz="2400" b="1" i="0">
                <a:solidFill>
                  <a:srgbClr val="00628C"/>
                </a:solidFill>
                <a:latin typeface="Myriad Pro Semibold" charset="0"/>
                <a:ea typeface="Myriad Pro Semibold" charset="0"/>
                <a:cs typeface="Myriad Pro Semibold" charset="0"/>
              </a:defRPr>
            </a:lvl1pPr>
          </a:lstStyle>
          <a:p>
            <a:pPr lvl="0"/>
            <a:r>
              <a:rPr lang="en-US"/>
              <a:t>Click to edit Master text styles</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US" dirty="0"/>
              <a:t>2.XX </a:t>
            </a:r>
            <a:r>
              <a:rPr lang="en-US" dirty="0" err="1"/>
              <a:t>xxxx</a:t>
            </a:r>
            <a:r>
              <a:rPr lang="en-GB" dirty="0"/>
              <a:t>	</a:t>
            </a:r>
            <a:r>
              <a:rPr lang="en-US" dirty="0">
                <a:solidFill>
                  <a:srgbClr val="00628C"/>
                </a:solidFill>
              </a:rPr>
              <a:t>Step 1:1</a:t>
            </a:r>
          </a:p>
        </p:txBody>
      </p:sp>
    </p:spTree>
    <p:extLst>
      <p:ext uri="{BB962C8B-B14F-4D97-AF65-F5344CB8AC3E}">
        <p14:creationId xmlns:p14="http://schemas.microsoft.com/office/powerpoint/2010/main" val="11756589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p:cNvSpPr>
            <a:spLocks noGrp="1" noChangeArrowheads="1"/>
          </p:cNvSpPr>
          <p:nvPr>
            <p:ph type="title"/>
          </p:nvPr>
        </p:nvSpPr>
        <p:spPr bwMode="auto">
          <a:xfrm>
            <a:off x="762000" y="301625"/>
            <a:ext cx="7924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endParaRPr lang="en-GB" altLang="en-US" dirty="0"/>
          </a:p>
        </p:txBody>
      </p:sp>
      <p:sp>
        <p:nvSpPr>
          <p:cNvPr id="1027" name="Rectangle 5"/>
          <p:cNvSpPr>
            <a:spLocks noGrp="1" noChangeArrowheads="1"/>
          </p:cNvSpPr>
          <p:nvPr>
            <p:ph type="body" idx="1"/>
          </p:nvPr>
        </p:nvSpPr>
        <p:spPr bwMode="auto">
          <a:xfrm>
            <a:off x="762000" y="1827213"/>
            <a:ext cx="79216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p:cNvSpPr>
            <a:spLocks noGrp="1" noChangeArrowheads="1"/>
          </p:cNvSpPr>
          <p:nvPr>
            <p:ph type="dt" sz="half" idx="2"/>
          </p:nvPr>
        </p:nvSpPr>
        <p:spPr bwMode="auto">
          <a:xfrm>
            <a:off x="457200" y="6248400"/>
            <a:ext cx="2133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1200"/>
            </a:lvl1pPr>
          </a:lstStyle>
          <a:p>
            <a:pPr>
              <a:defRPr/>
            </a:pPr>
            <a:endParaRPr lang="en-GB" dirty="0"/>
          </a:p>
        </p:txBody>
      </p:sp>
      <p:sp>
        <p:nvSpPr>
          <p:cNvPr id="43015" name="Rectangle 7"/>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1200"/>
            </a:lvl1pPr>
          </a:lstStyle>
          <a:p>
            <a:pPr>
              <a:defRPr/>
            </a:pPr>
            <a:endParaRPr lang="en-GB"/>
          </a:p>
        </p:txBody>
      </p:sp>
      <p:sp>
        <p:nvSpPr>
          <p:cNvPr id="43016" name="Rectangle 8"/>
          <p:cNvSpPr>
            <a:spLocks noGrp="1" noChangeArrowheads="1"/>
          </p:cNvSpPr>
          <p:nvPr>
            <p:ph type="sldNum" sz="quarter" idx="4"/>
          </p:nvPr>
        </p:nvSpPr>
        <p:spPr bwMode="auto">
          <a:xfrm>
            <a:off x="6553200" y="6248400"/>
            <a:ext cx="2133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1200"/>
            </a:lvl1pPr>
          </a:lstStyle>
          <a:p>
            <a:fld id="{17C71EE9-BA72-3342-AD7C-7458D51D3716}" type="slidenum">
              <a:rPr lang="en-GB" altLang="x-none"/>
              <a:pPr/>
              <a:t>‹#›</a:t>
            </a:fld>
            <a:endParaRPr lang="en-GB" altLang="x-none"/>
          </a:p>
        </p:txBody>
      </p:sp>
    </p:spTree>
  </p:cSld>
  <p:clrMap bg1="lt1" tx1="dk1" bg2="lt2" tx2="dk2" accent1="accent1" accent2="accent2" accent3="accent3" accent4="accent4" accent5="accent5" accent6="accent6" hlink="hlink" folHlink="folHlink"/>
  <p:sldLayoutIdLst>
    <p:sldLayoutId id="2147483952" r:id="rId1"/>
    <p:sldLayoutId id="2147483962" r:id="rId2"/>
    <p:sldLayoutId id="2147483959" r:id="rId3"/>
    <p:sldLayoutId id="2147483961" r:id="rId4"/>
    <p:sldLayoutId id="2147483953" r:id="rId5"/>
  </p:sldLayoutIdLst>
  <p:txStyles>
    <p:titleStyle>
      <a:lvl1pPr algn="l" rtl="0" eaLnBrk="1" fontAlgn="base" hangingPunct="1">
        <a:spcBef>
          <a:spcPct val="0"/>
        </a:spcBef>
        <a:spcAft>
          <a:spcPct val="0"/>
        </a:spcAft>
        <a:defRPr sz="2800" b="1" i="0">
          <a:solidFill>
            <a:srgbClr val="00628C"/>
          </a:solidFill>
          <a:latin typeface="Myriad Pro Semibold" charset="0"/>
          <a:ea typeface="Myriad Pro Semibold" charset="0"/>
          <a:cs typeface="Myriad Pro Semibold" charset="0"/>
        </a:defRPr>
      </a:lvl1pPr>
      <a:lvl2pPr algn="l" rtl="0" eaLnBrk="1" fontAlgn="base" hangingPunct="1">
        <a:spcBef>
          <a:spcPct val="0"/>
        </a:spcBef>
        <a:spcAft>
          <a:spcPct val="0"/>
        </a:spcAft>
        <a:defRPr sz="3600" b="1">
          <a:solidFill>
            <a:srgbClr val="00628C"/>
          </a:solidFill>
          <a:latin typeface="Arial" charset="0"/>
        </a:defRPr>
      </a:lvl2pPr>
      <a:lvl3pPr algn="l" rtl="0" eaLnBrk="1" fontAlgn="base" hangingPunct="1">
        <a:spcBef>
          <a:spcPct val="0"/>
        </a:spcBef>
        <a:spcAft>
          <a:spcPct val="0"/>
        </a:spcAft>
        <a:defRPr sz="3600" b="1">
          <a:solidFill>
            <a:srgbClr val="00628C"/>
          </a:solidFill>
          <a:latin typeface="Arial" charset="0"/>
        </a:defRPr>
      </a:lvl3pPr>
      <a:lvl4pPr algn="l" rtl="0" eaLnBrk="1" fontAlgn="base" hangingPunct="1">
        <a:spcBef>
          <a:spcPct val="0"/>
        </a:spcBef>
        <a:spcAft>
          <a:spcPct val="0"/>
        </a:spcAft>
        <a:defRPr sz="3600" b="1">
          <a:solidFill>
            <a:srgbClr val="00628C"/>
          </a:solidFill>
          <a:latin typeface="Arial" charset="0"/>
        </a:defRPr>
      </a:lvl4pPr>
      <a:lvl5pPr algn="l" rtl="0" eaLnBrk="1" fontAlgn="base" hangingPunct="1">
        <a:spcBef>
          <a:spcPct val="0"/>
        </a:spcBef>
        <a:spcAft>
          <a:spcPct val="0"/>
        </a:spcAft>
        <a:defRPr sz="3600" b="1">
          <a:solidFill>
            <a:srgbClr val="00628C"/>
          </a:solidFill>
          <a:latin typeface="Arial" charset="0"/>
        </a:defRPr>
      </a:lvl5pPr>
      <a:lvl6pPr marL="457200" algn="l" rtl="0" eaLnBrk="1" fontAlgn="base" hangingPunct="1">
        <a:spcBef>
          <a:spcPct val="0"/>
        </a:spcBef>
        <a:spcAft>
          <a:spcPct val="0"/>
        </a:spcAft>
        <a:defRPr sz="3600" b="1">
          <a:solidFill>
            <a:srgbClr val="00628C"/>
          </a:solidFill>
          <a:latin typeface="Arial" charset="0"/>
        </a:defRPr>
      </a:lvl6pPr>
      <a:lvl7pPr marL="914400" algn="l" rtl="0" eaLnBrk="1" fontAlgn="base" hangingPunct="1">
        <a:spcBef>
          <a:spcPct val="0"/>
        </a:spcBef>
        <a:spcAft>
          <a:spcPct val="0"/>
        </a:spcAft>
        <a:defRPr sz="3600" b="1">
          <a:solidFill>
            <a:srgbClr val="00628C"/>
          </a:solidFill>
          <a:latin typeface="Arial" charset="0"/>
        </a:defRPr>
      </a:lvl7pPr>
      <a:lvl8pPr marL="1371600" algn="l" rtl="0" eaLnBrk="1" fontAlgn="base" hangingPunct="1">
        <a:spcBef>
          <a:spcPct val="0"/>
        </a:spcBef>
        <a:spcAft>
          <a:spcPct val="0"/>
        </a:spcAft>
        <a:defRPr sz="3600" b="1">
          <a:solidFill>
            <a:srgbClr val="00628C"/>
          </a:solidFill>
          <a:latin typeface="Arial" charset="0"/>
        </a:defRPr>
      </a:lvl8pPr>
      <a:lvl9pPr marL="1828800" algn="l" rtl="0" eaLnBrk="1" fontAlgn="base" hangingPunct="1">
        <a:spcBef>
          <a:spcPct val="0"/>
        </a:spcBef>
        <a:spcAft>
          <a:spcPct val="0"/>
        </a:spcAft>
        <a:defRPr sz="3600" b="1">
          <a:solidFill>
            <a:srgbClr val="00628C"/>
          </a:solidFill>
          <a:latin typeface="Arial" charset="0"/>
        </a:defRPr>
      </a:lvl9pPr>
    </p:titleStyle>
    <p:bodyStyle>
      <a:lvl1pPr marL="342900" indent="-342900" algn="l" rtl="0" eaLnBrk="1" fontAlgn="base" hangingPunct="1">
        <a:spcBef>
          <a:spcPct val="20000"/>
        </a:spcBef>
        <a:spcAft>
          <a:spcPct val="0"/>
        </a:spcAft>
        <a:buClr>
          <a:schemeClr val="tx2"/>
        </a:buClr>
        <a:buFont typeface="Arial" charset="0"/>
        <a:defRPr sz="2800">
          <a:solidFill>
            <a:schemeClr val="tx1"/>
          </a:solidFill>
          <a:latin typeface="Myriad Pro" charset="0"/>
          <a:ea typeface="Myriad Pro" charset="0"/>
          <a:cs typeface="Myriad Pro" charset="0"/>
        </a:defRPr>
      </a:lvl1pPr>
      <a:lvl2pPr marL="742950" indent="-285750" algn="l" rtl="0" eaLnBrk="1" fontAlgn="base" hangingPunct="1">
        <a:spcBef>
          <a:spcPct val="20000"/>
        </a:spcBef>
        <a:spcAft>
          <a:spcPct val="0"/>
        </a:spcAft>
        <a:buClr>
          <a:srgbClr val="82CBDD"/>
        </a:buClr>
        <a:buFont typeface="Arial" charset="0"/>
        <a:buChar char="●"/>
        <a:defRPr sz="2400">
          <a:solidFill>
            <a:schemeClr val="tx1"/>
          </a:solidFill>
          <a:latin typeface="Myriad Pro" charset="0"/>
          <a:ea typeface="Myriad Pro" charset="0"/>
          <a:cs typeface="Myriad Pro" charset="0"/>
        </a:defRPr>
      </a:lvl2pPr>
      <a:lvl3pPr marL="1143000" indent="-228600" algn="l" rtl="0" eaLnBrk="1" fontAlgn="base" hangingPunct="1">
        <a:spcBef>
          <a:spcPct val="20000"/>
        </a:spcBef>
        <a:spcAft>
          <a:spcPct val="0"/>
        </a:spcAft>
        <a:buClr>
          <a:srgbClr val="00628C"/>
        </a:buClr>
        <a:buFont typeface="Arial" charset="0"/>
        <a:buChar char="–"/>
        <a:defRPr sz="2000">
          <a:solidFill>
            <a:schemeClr val="tx1"/>
          </a:solidFill>
          <a:latin typeface="Myriad Pro" charset="0"/>
          <a:ea typeface="Myriad Pro" charset="0"/>
          <a:cs typeface="Myriad Pro" charset="0"/>
        </a:defRPr>
      </a:lvl3pPr>
      <a:lvl4pPr marL="1600200" indent="-228600" algn="l" rtl="0" eaLnBrk="1" fontAlgn="base" hangingPunct="1">
        <a:spcBef>
          <a:spcPct val="20000"/>
        </a:spcBef>
        <a:spcAft>
          <a:spcPct val="0"/>
        </a:spcAft>
        <a:buClr>
          <a:schemeClr val="accent2"/>
        </a:buClr>
        <a:buFont typeface="Arial" charset="0"/>
        <a:buChar char="●"/>
        <a:defRPr sz="1900">
          <a:solidFill>
            <a:schemeClr val="tx1"/>
          </a:solidFill>
          <a:latin typeface="+mn-lt"/>
        </a:defRPr>
      </a:lvl4pPr>
      <a:lvl5pPr marL="20574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5pPr>
      <a:lvl6pPr marL="25146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6pPr>
      <a:lvl7pPr marL="29718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7pPr>
      <a:lvl8pPr marL="34290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8pPr>
      <a:lvl9pPr marL="38862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26.png"/><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0.png"/><Relationship Id="rId4" Type="http://schemas.openxmlformats.org/officeDocument/2006/relationships/image" Target="../media/image24.png"/><Relationship Id="rId9"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34.png"/><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image" Target="../media/image36.png"/><Relationship Id="rId4" Type="http://schemas.openxmlformats.org/officeDocument/2006/relationships/image" Target="../media/image38.png"/></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1.xml"/><Relationship Id="rId1" Type="http://schemas.openxmlformats.org/officeDocument/2006/relationships/slideLayout" Target="../slideLayouts/slideLayout3.xml"/><Relationship Id="rId5" Type="http://schemas.openxmlformats.org/officeDocument/2006/relationships/image" Target="../media/image43.png"/><Relationship Id="rId4" Type="http://schemas.openxmlformats.org/officeDocument/2006/relationships/image" Target="../media/image42.png"/></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46.png"/></Relationships>
</file>

<file path=ppt/slides/_rels/slide2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6"/>
          <p:cNvSpPr>
            <a:spLocks noGrp="1" noChangeArrowheads="1"/>
          </p:cNvSpPr>
          <p:nvPr>
            <p:ph type="ctrTitle"/>
          </p:nvPr>
        </p:nvSpPr>
        <p:spPr/>
        <p:txBody>
          <a:bodyPr/>
          <a:lstStyle/>
          <a:p>
            <a:r>
              <a:rPr lang="en-GB" dirty="0"/>
              <a:t>2.21 Factors, multiples, prime numbers</a:t>
            </a:r>
            <a:br>
              <a:rPr lang="en-GB" dirty="0"/>
            </a:br>
            <a:r>
              <a:rPr lang="en-GB" dirty="0"/>
              <a:t>and composite numbers</a:t>
            </a:r>
            <a:endParaRPr lang="en-US" altLang="en-US" dirty="0"/>
          </a:p>
        </p:txBody>
      </p:sp>
      <p:sp>
        <p:nvSpPr>
          <p:cNvPr id="12291" name="Rectangle 47"/>
          <p:cNvSpPr>
            <a:spLocks noGrp="1" noChangeArrowheads="1"/>
          </p:cNvSpPr>
          <p:nvPr>
            <p:ph type="subTitle" idx="1"/>
          </p:nvPr>
        </p:nvSpPr>
        <p:spPr/>
        <p:txBody>
          <a:bodyPr/>
          <a:lstStyle/>
          <a:p>
            <a:r>
              <a:rPr lang="en-US" altLang="en-US" dirty="0"/>
              <a:t>Representations | Year 5</a:t>
            </a:r>
          </a:p>
        </p:txBody>
      </p:sp>
      <p:sp>
        <p:nvSpPr>
          <p:cNvPr id="8" name="Text Placeholder 7"/>
          <p:cNvSpPr>
            <a:spLocks noGrp="1"/>
          </p:cNvSpPr>
          <p:nvPr>
            <p:ph type="body" sz="quarter" idx="11"/>
          </p:nvPr>
        </p:nvSpPr>
        <p:spPr/>
        <p:txBody>
          <a:bodyPr/>
          <a:lstStyle/>
          <a:p>
            <a:r>
              <a:rPr lang="en-GB" dirty="0"/>
              <a:t>Multiplication and Division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2.21 Properties of factors and multiples</a:t>
            </a:r>
            <a:r>
              <a:rPr lang="en-GB" dirty="0"/>
              <a:t>	</a:t>
            </a:r>
            <a:r>
              <a:rPr lang="en-US" dirty="0">
                <a:solidFill>
                  <a:srgbClr val="00628C"/>
                </a:solidFill>
              </a:rPr>
              <a:t>Step 1:3</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8197" y="1072229"/>
            <a:ext cx="6127607" cy="4713543"/>
          </a:xfrm>
          <a:prstGeom prst="rect">
            <a:avLst/>
          </a:prstGeom>
        </p:spPr>
      </p:pic>
    </p:spTree>
    <p:extLst>
      <p:ext uri="{BB962C8B-B14F-4D97-AF65-F5344CB8AC3E}">
        <p14:creationId xmlns:p14="http://schemas.microsoft.com/office/powerpoint/2010/main" val="7499967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2.21 Properties of factors and multiples</a:t>
            </a:r>
            <a:r>
              <a:rPr lang="en-GB" dirty="0"/>
              <a:t>	</a:t>
            </a:r>
            <a:r>
              <a:rPr lang="en-US" dirty="0">
                <a:solidFill>
                  <a:srgbClr val="00628C"/>
                </a:solidFill>
              </a:rPr>
              <a:t>Step 1:4</a:t>
            </a:r>
          </a:p>
        </p:txBody>
      </p:sp>
      <p:pic>
        <p:nvPicPr>
          <p:cNvPr id="6" name="Picture 5" descr="A close up of a screen&#10;&#10;Description automatically generated">
            <a:extLst>
              <a:ext uri="{FF2B5EF4-FFF2-40B4-BE49-F238E27FC236}">
                <a16:creationId xmlns:a16="http://schemas.microsoft.com/office/drawing/2014/main" id="{2DE9BCB4-EEF0-4CA0-875F-22FC6DC045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3402" y="2498635"/>
            <a:ext cx="4878144" cy="2252027"/>
          </a:xfrm>
          <a:prstGeom prst="rect">
            <a:avLst/>
          </a:prstGeom>
        </p:spPr>
      </p:pic>
      <p:pic>
        <p:nvPicPr>
          <p:cNvPr id="8" name="Picture 7" descr="A picture containing object&#10;&#10;Description automatically generated">
            <a:extLst>
              <a:ext uri="{FF2B5EF4-FFF2-40B4-BE49-F238E27FC236}">
                <a16:creationId xmlns:a16="http://schemas.microsoft.com/office/drawing/2014/main" id="{83A5C2CF-0E10-438A-99C6-68B5D15911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16875" y="2344123"/>
            <a:ext cx="778109" cy="1092344"/>
          </a:xfrm>
          <a:prstGeom prst="rect">
            <a:avLst/>
          </a:prstGeom>
        </p:spPr>
      </p:pic>
      <p:pic>
        <p:nvPicPr>
          <p:cNvPr id="10" name="Picture 9" descr="A picture containing object&#10;&#10;Description automatically generated">
            <a:extLst>
              <a:ext uri="{FF2B5EF4-FFF2-40B4-BE49-F238E27FC236}">
                <a16:creationId xmlns:a16="http://schemas.microsoft.com/office/drawing/2014/main" id="{A0441BF2-B5A7-46D0-849B-89E0C96B9ED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23591" y="2339361"/>
            <a:ext cx="1054937" cy="1660963"/>
          </a:xfrm>
          <a:prstGeom prst="rect">
            <a:avLst/>
          </a:prstGeom>
        </p:spPr>
      </p:pic>
    </p:spTree>
    <p:extLst>
      <p:ext uri="{BB962C8B-B14F-4D97-AF65-F5344CB8AC3E}">
        <p14:creationId xmlns:p14="http://schemas.microsoft.com/office/powerpoint/2010/main" val="2737702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2.21 Properties of factors and multiples</a:t>
            </a:r>
            <a:r>
              <a:rPr lang="en-GB" dirty="0"/>
              <a:t>	</a:t>
            </a:r>
            <a:r>
              <a:rPr lang="en-US" dirty="0">
                <a:solidFill>
                  <a:srgbClr val="00628C"/>
                </a:solidFill>
              </a:rPr>
              <a:t>Step 1:5</a:t>
            </a:r>
          </a:p>
        </p:txBody>
      </p:sp>
      <p:graphicFrame>
        <p:nvGraphicFramePr>
          <p:cNvPr id="3" name="Table 2">
            <a:extLst>
              <a:ext uri="{FF2B5EF4-FFF2-40B4-BE49-F238E27FC236}">
                <a16:creationId xmlns:a16="http://schemas.microsoft.com/office/drawing/2014/main" id="{15DAAA7C-D2D4-42AA-8E33-7097FCE05C1D}"/>
              </a:ext>
            </a:extLst>
          </p:cNvPr>
          <p:cNvGraphicFramePr>
            <a:graphicFrameLocks noGrp="1"/>
          </p:cNvGraphicFramePr>
          <p:nvPr>
            <p:extLst>
              <p:ext uri="{D42A27DB-BD31-4B8C-83A1-F6EECF244321}">
                <p14:modId xmlns:p14="http://schemas.microsoft.com/office/powerpoint/2010/main" val="3425438008"/>
              </p:ext>
            </p:extLst>
          </p:nvPr>
        </p:nvGraphicFramePr>
        <p:xfrm>
          <a:off x="1926000" y="953816"/>
          <a:ext cx="5292000" cy="5292000"/>
        </p:xfrm>
        <a:graphic>
          <a:graphicData uri="http://schemas.openxmlformats.org/drawingml/2006/table">
            <a:tbl>
              <a:tblPr firstRow="1" firstCol="1" bandRow="1"/>
              <a:tblGrid>
                <a:gridCol w="378000">
                  <a:extLst>
                    <a:ext uri="{9D8B030D-6E8A-4147-A177-3AD203B41FA5}">
                      <a16:colId xmlns:a16="http://schemas.microsoft.com/office/drawing/2014/main" val="3476051997"/>
                    </a:ext>
                  </a:extLst>
                </a:gridCol>
                <a:gridCol w="378000">
                  <a:extLst>
                    <a:ext uri="{9D8B030D-6E8A-4147-A177-3AD203B41FA5}">
                      <a16:colId xmlns:a16="http://schemas.microsoft.com/office/drawing/2014/main" val="3110052020"/>
                    </a:ext>
                  </a:extLst>
                </a:gridCol>
                <a:gridCol w="378000">
                  <a:extLst>
                    <a:ext uri="{9D8B030D-6E8A-4147-A177-3AD203B41FA5}">
                      <a16:colId xmlns:a16="http://schemas.microsoft.com/office/drawing/2014/main" val="526442303"/>
                    </a:ext>
                  </a:extLst>
                </a:gridCol>
                <a:gridCol w="378000">
                  <a:extLst>
                    <a:ext uri="{9D8B030D-6E8A-4147-A177-3AD203B41FA5}">
                      <a16:colId xmlns:a16="http://schemas.microsoft.com/office/drawing/2014/main" val="4108593762"/>
                    </a:ext>
                  </a:extLst>
                </a:gridCol>
                <a:gridCol w="378000">
                  <a:extLst>
                    <a:ext uri="{9D8B030D-6E8A-4147-A177-3AD203B41FA5}">
                      <a16:colId xmlns:a16="http://schemas.microsoft.com/office/drawing/2014/main" val="4245518777"/>
                    </a:ext>
                  </a:extLst>
                </a:gridCol>
                <a:gridCol w="378000">
                  <a:extLst>
                    <a:ext uri="{9D8B030D-6E8A-4147-A177-3AD203B41FA5}">
                      <a16:colId xmlns:a16="http://schemas.microsoft.com/office/drawing/2014/main" val="1198155324"/>
                    </a:ext>
                  </a:extLst>
                </a:gridCol>
                <a:gridCol w="378000">
                  <a:extLst>
                    <a:ext uri="{9D8B030D-6E8A-4147-A177-3AD203B41FA5}">
                      <a16:colId xmlns:a16="http://schemas.microsoft.com/office/drawing/2014/main" val="2830161379"/>
                    </a:ext>
                  </a:extLst>
                </a:gridCol>
                <a:gridCol w="378000">
                  <a:extLst>
                    <a:ext uri="{9D8B030D-6E8A-4147-A177-3AD203B41FA5}">
                      <a16:colId xmlns:a16="http://schemas.microsoft.com/office/drawing/2014/main" val="3672252718"/>
                    </a:ext>
                  </a:extLst>
                </a:gridCol>
                <a:gridCol w="378000">
                  <a:extLst>
                    <a:ext uri="{9D8B030D-6E8A-4147-A177-3AD203B41FA5}">
                      <a16:colId xmlns:a16="http://schemas.microsoft.com/office/drawing/2014/main" val="1159818105"/>
                    </a:ext>
                  </a:extLst>
                </a:gridCol>
                <a:gridCol w="378000">
                  <a:extLst>
                    <a:ext uri="{9D8B030D-6E8A-4147-A177-3AD203B41FA5}">
                      <a16:colId xmlns:a16="http://schemas.microsoft.com/office/drawing/2014/main" val="567537101"/>
                    </a:ext>
                  </a:extLst>
                </a:gridCol>
                <a:gridCol w="378000">
                  <a:extLst>
                    <a:ext uri="{9D8B030D-6E8A-4147-A177-3AD203B41FA5}">
                      <a16:colId xmlns:a16="http://schemas.microsoft.com/office/drawing/2014/main" val="3154266800"/>
                    </a:ext>
                  </a:extLst>
                </a:gridCol>
                <a:gridCol w="378000">
                  <a:extLst>
                    <a:ext uri="{9D8B030D-6E8A-4147-A177-3AD203B41FA5}">
                      <a16:colId xmlns:a16="http://schemas.microsoft.com/office/drawing/2014/main" val="1795927198"/>
                    </a:ext>
                  </a:extLst>
                </a:gridCol>
                <a:gridCol w="378000">
                  <a:extLst>
                    <a:ext uri="{9D8B030D-6E8A-4147-A177-3AD203B41FA5}">
                      <a16:colId xmlns:a16="http://schemas.microsoft.com/office/drawing/2014/main" val="3969491901"/>
                    </a:ext>
                  </a:extLst>
                </a:gridCol>
                <a:gridCol w="378000">
                  <a:extLst>
                    <a:ext uri="{9D8B030D-6E8A-4147-A177-3AD203B41FA5}">
                      <a16:colId xmlns:a16="http://schemas.microsoft.com/office/drawing/2014/main" val="2011311037"/>
                    </a:ext>
                  </a:extLst>
                </a:gridCol>
              </a:tblGrid>
              <a:tr h="378000">
                <a:tc>
                  <a:txBody>
                    <a:bodyPr/>
                    <a:lstStyle/>
                    <a:p>
                      <a:pPr algn="ctr">
                        <a:lnSpc>
                          <a:spcPct val="107000"/>
                        </a:lnSpc>
                        <a:spcAft>
                          <a:spcPts val="0"/>
                        </a:spcAft>
                      </a:pPr>
                      <a:r>
                        <a:rPr lang="en-GB" sz="1500" b="1" dirty="0">
                          <a:effectLst/>
                          <a:latin typeface="Myriad Pro Semibold"/>
                          <a:ea typeface="Times New Roman" panose="02020603050405020304" pitchFamily="18" charset="0"/>
                          <a:cs typeface="Calibri" panose="020F0502020204030204" pitchFamily="34" charset="0"/>
                        </a:rPr>
                        <a:t>×</a:t>
                      </a:r>
                      <a:endParaRPr lang="en-GB" sz="15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CE6F1"/>
                    </a:solidFill>
                  </a:tcPr>
                </a:tc>
                <a:tc>
                  <a:txBody>
                    <a:bodyPr/>
                    <a:lstStyle/>
                    <a:p>
                      <a:pPr algn="ctr">
                        <a:lnSpc>
                          <a:spcPct val="107000"/>
                        </a:lnSpc>
                        <a:spcAft>
                          <a:spcPts val="0"/>
                        </a:spcAft>
                      </a:pPr>
                      <a:r>
                        <a:rPr lang="en-GB" sz="1500" b="1" dirty="0">
                          <a:solidFill>
                            <a:srgbClr val="000000"/>
                          </a:solidFill>
                          <a:effectLst/>
                          <a:latin typeface="Myriad Pro Semibold"/>
                          <a:ea typeface="Times New Roman" panose="02020603050405020304" pitchFamily="18" charset="0"/>
                          <a:cs typeface="Calibri" panose="020F0502020204030204" pitchFamily="34" charset="0"/>
                        </a:rPr>
                        <a:t>0</a:t>
                      </a:r>
                      <a:endParaRPr lang="en-GB" sz="15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F1DE"/>
                    </a:solidFill>
                  </a:tcPr>
                </a:tc>
                <a:tc>
                  <a:txBody>
                    <a:bodyPr/>
                    <a:lstStyle/>
                    <a:p>
                      <a:pPr algn="ctr">
                        <a:lnSpc>
                          <a:spcPct val="107000"/>
                        </a:lnSpc>
                        <a:spcAft>
                          <a:spcPts val="0"/>
                        </a:spcAft>
                      </a:pPr>
                      <a:r>
                        <a:rPr lang="en-GB" sz="1500" b="1">
                          <a:solidFill>
                            <a:srgbClr val="000000"/>
                          </a:solidFill>
                          <a:effectLst/>
                          <a:latin typeface="Myriad Pro Semibold"/>
                          <a:ea typeface="Times New Roman" panose="02020603050405020304" pitchFamily="18" charset="0"/>
                          <a:cs typeface="Calibri" panose="020F0502020204030204" pitchFamily="34" charset="0"/>
                        </a:rPr>
                        <a:t>1</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F1DE"/>
                    </a:solidFill>
                  </a:tcPr>
                </a:tc>
                <a:tc>
                  <a:txBody>
                    <a:bodyPr/>
                    <a:lstStyle/>
                    <a:p>
                      <a:pPr algn="ctr">
                        <a:lnSpc>
                          <a:spcPct val="107000"/>
                        </a:lnSpc>
                        <a:spcAft>
                          <a:spcPts val="0"/>
                        </a:spcAft>
                      </a:pPr>
                      <a:r>
                        <a:rPr lang="en-GB" sz="1500" b="1">
                          <a:solidFill>
                            <a:srgbClr val="000000"/>
                          </a:solidFill>
                          <a:effectLst/>
                          <a:latin typeface="Myriad Pro Semibold"/>
                          <a:ea typeface="Times New Roman" panose="02020603050405020304" pitchFamily="18" charset="0"/>
                          <a:cs typeface="Calibri" panose="020F0502020204030204" pitchFamily="34" charset="0"/>
                        </a:rPr>
                        <a:t>2</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F1DE"/>
                    </a:solidFill>
                  </a:tcPr>
                </a:tc>
                <a:tc>
                  <a:txBody>
                    <a:bodyPr/>
                    <a:lstStyle/>
                    <a:p>
                      <a:pPr algn="ctr">
                        <a:lnSpc>
                          <a:spcPct val="107000"/>
                        </a:lnSpc>
                        <a:spcAft>
                          <a:spcPts val="0"/>
                        </a:spcAft>
                      </a:pPr>
                      <a:r>
                        <a:rPr lang="en-GB" sz="1500" b="1">
                          <a:solidFill>
                            <a:srgbClr val="000000"/>
                          </a:solidFill>
                          <a:effectLst/>
                          <a:latin typeface="Myriad Pro Semibold"/>
                          <a:ea typeface="Times New Roman" panose="02020603050405020304" pitchFamily="18" charset="0"/>
                          <a:cs typeface="Calibri" panose="020F0502020204030204" pitchFamily="34" charset="0"/>
                        </a:rPr>
                        <a:t>3</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F1DE"/>
                    </a:solidFill>
                  </a:tcPr>
                </a:tc>
                <a:tc>
                  <a:txBody>
                    <a:bodyPr/>
                    <a:lstStyle/>
                    <a:p>
                      <a:pPr algn="ctr">
                        <a:lnSpc>
                          <a:spcPct val="107000"/>
                        </a:lnSpc>
                        <a:spcAft>
                          <a:spcPts val="0"/>
                        </a:spcAft>
                      </a:pPr>
                      <a:r>
                        <a:rPr lang="en-GB" sz="1500" b="1">
                          <a:solidFill>
                            <a:srgbClr val="000000"/>
                          </a:solidFill>
                          <a:effectLst/>
                          <a:latin typeface="Myriad Pro Semibold"/>
                          <a:ea typeface="Times New Roman" panose="02020603050405020304" pitchFamily="18" charset="0"/>
                          <a:cs typeface="Calibri" panose="020F0502020204030204" pitchFamily="34" charset="0"/>
                        </a:rPr>
                        <a:t>4</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F1DE"/>
                    </a:solidFill>
                  </a:tcPr>
                </a:tc>
                <a:tc>
                  <a:txBody>
                    <a:bodyPr/>
                    <a:lstStyle/>
                    <a:p>
                      <a:pPr algn="ctr">
                        <a:lnSpc>
                          <a:spcPct val="107000"/>
                        </a:lnSpc>
                        <a:spcAft>
                          <a:spcPts val="0"/>
                        </a:spcAft>
                      </a:pPr>
                      <a:r>
                        <a:rPr lang="en-GB" sz="1500" b="1">
                          <a:solidFill>
                            <a:srgbClr val="000000"/>
                          </a:solidFill>
                          <a:effectLst/>
                          <a:latin typeface="Myriad Pro Semibold"/>
                          <a:ea typeface="Times New Roman" panose="02020603050405020304" pitchFamily="18" charset="0"/>
                          <a:cs typeface="Calibri" panose="020F0502020204030204" pitchFamily="34" charset="0"/>
                        </a:rPr>
                        <a:t>5</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F1DE"/>
                    </a:solidFill>
                  </a:tcPr>
                </a:tc>
                <a:tc>
                  <a:txBody>
                    <a:bodyPr/>
                    <a:lstStyle/>
                    <a:p>
                      <a:pPr algn="ctr">
                        <a:lnSpc>
                          <a:spcPct val="107000"/>
                        </a:lnSpc>
                        <a:spcAft>
                          <a:spcPts val="0"/>
                        </a:spcAft>
                      </a:pPr>
                      <a:r>
                        <a:rPr lang="en-GB" sz="1500" b="1">
                          <a:solidFill>
                            <a:srgbClr val="000000"/>
                          </a:solidFill>
                          <a:effectLst/>
                          <a:latin typeface="Myriad Pro Semibold"/>
                          <a:ea typeface="Times New Roman" panose="02020603050405020304" pitchFamily="18" charset="0"/>
                          <a:cs typeface="Calibri" panose="020F0502020204030204" pitchFamily="34" charset="0"/>
                        </a:rPr>
                        <a:t>6</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F1DE"/>
                    </a:solidFill>
                  </a:tcPr>
                </a:tc>
                <a:tc>
                  <a:txBody>
                    <a:bodyPr/>
                    <a:lstStyle/>
                    <a:p>
                      <a:pPr algn="ctr">
                        <a:lnSpc>
                          <a:spcPct val="107000"/>
                        </a:lnSpc>
                        <a:spcAft>
                          <a:spcPts val="0"/>
                        </a:spcAft>
                      </a:pPr>
                      <a:r>
                        <a:rPr lang="en-GB" sz="1500" b="1">
                          <a:solidFill>
                            <a:srgbClr val="000000"/>
                          </a:solidFill>
                          <a:effectLst/>
                          <a:latin typeface="Myriad Pro Semibold"/>
                          <a:ea typeface="Times New Roman" panose="02020603050405020304" pitchFamily="18" charset="0"/>
                          <a:cs typeface="Calibri" panose="020F0502020204030204" pitchFamily="34" charset="0"/>
                        </a:rPr>
                        <a:t>7</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F1DE"/>
                    </a:solidFill>
                  </a:tcPr>
                </a:tc>
                <a:tc>
                  <a:txBody>
                    <a:bodyPr/>
                    <a:lstStyle/>
                    <a:p>
                      <a:pPr algn="ctr">
                        <a:lnSpc>
                          <a:spcPct val="107000"/>
                        </a:lnSpc>
                        <a:spcAft>
                          <a:spcPts val="0"/>
                        </a:spcAft>
                      </a:pPr>
                      <a:r>
                        <a:rPr lang="en-GB" sz="1500" b="1">
                          <a:solidFill>
                            <a:srgbClr val="000000"/>
                          </a:solidFill>
                          <a:effectLst/>
                          <a:latin typeface="Myriad Pro Semibold"/>
                          <a:ea typeface="Times New Roman" panose="02020603050405020304" pitchFamily="18" charset="0"/>
                          <a:cs typeface="Calibri" panose="020F0502020204030204" pitchFamily="34" charset="0"/>
                        </a:rPr>
                        <a:t>8</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F1DE"/>
                    </a:solidFill>
                  </a:tcPr>
                </a:tc>
                <a:tc>
                  <a:txBody>
                    <a:bodyPr/>
                    <a:lstStyle/>
                    <a:p>
                      <a:pPr algn="ctr">
                        <a:lnSpc>
                          <a:spcPct val="107000"/>
                        </a:lnSpc>
                        <a:spcAft>
                          <a:spcPts val="0"/>
                        </a:spcAft>
                      </a:pPr>
                      <a:r>
                        <a:rPr lang="en-GB" sz="1500" b="1">
                          <a:solidFill>
                            <a:srgbClr val="000000"/>
                          </a:solidFill>
                          <a:effectLst/>
                          <a:latin typeface="Myriad Pro Semibold"/>
                          <a:ea typeface="Times New Roman" panose="02020603050405020304" pitchFamily="18" charset="0"/>
                          <a:cs typeface="Calibri" panose="020F0502020204030204" pitchFamily="34" charset="0"/>
                        </a:rPr>
                        <a:t>9</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F1DE"/>
                    </a:solidFill>
                  </a:tcPr>
                </a:tc>
                <a:tc>
                  <a:txBody>
                    <a:bodyPr/>
                    <a:lstStyle/>
                    <a:p>
                      <a:pPr algn="ctr">
                        <a:lnSpc>
                          <a:spcPct val="107000"/>
                        </a:lnSpc>
                        <a:spcAft>
                          <a:spcPts val="0"/>
                        </a:spcAft>
                      </a:pPr>
                      <a:r>
                        <a:rPr lang="en-GB" sz="1500" b="1">
                          <a:solidFill>
                            <a:srgbClr val="000000"/>
                          </a:solidFill>
                          <a:effectLst/>
                          <a:latin typeface="Myriad Pro Semibold"/>
                          <a:ea typeface="Times New Roman" panose="02020603050405020304" pitchFamily="18" charset="0"/>
                          <a:cs typeface="Calibri" panose="020F0502020204030204" pitchFamily="34" charset="0"/>
                        </a:rPr>
                        <a:t>10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F1DE"/>
                    </a:solidFill>
                  </a:tcPr>
                </a:tc>
                <a:tc>
                  <a:txBody>
                    <a:bodyPr/>
                    <a:lstStyle/>
                    <a:p>
                      <a:pPr algn="ctr">
                        <a:lnSpc>
                          <a:spcPct val="107000"/>
                        </a:lnSpc>
                        <a:spcAft>
                          <a:spcPts val="0"/>
                        </a:spcAft>
                      </a:pPr>
                      <a:r>
                        <a:rPr lang="en-GB" sz="1500" b="1">
                          <a:solidFill>
                            <a:srgbClr val="000000"/>
                          </a:solidFill>
                          <a:effectLst/>
                          <a:latin typeface="Myriad Pro Semibold"/>
                          <a:ea typeface="Times New Roman" panose="02020603050405020304" pitchFamily="18" charset="0"/>
                          <a:cs typeface="Calibri" panose="020F0502020204030204" pitchFamily="34" charset="0"/>
                        </a:rPr>
                        <a:t>11</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F1DE"/>
                    </a:solidFill>
                  </a:tcPr>
                </a:tc>
                <a:tc>
                  <a:txBody>
                    <a:bodyPr/>
                    <a:lstStyle/>
                    <a:p>
                      <a:pPr algn="ctr">
                        <a:lnSpc>
                          <a:spcPct val="107000"/>
                        </a:lnSpc>
                        <a:spcAft>
                          <a:spcPts val="0"/>
                        </a:spcAft>
                      </a:pPr>
                      <a:r>
                        <a:rPr lang="en-GB" sz="1500" b="1" dirty="0">
                          <a:solidFill>
                            <a:srgbClr val="000000"/>
                          </a:solidFill>
                          <a:effectLst/>
                          <a:latin typeface="Myriad Pro Semibold"/>
                          <a:ea typeface="Times New Roman" panose="02020603050405020304" pitchFamily="18" charset="0"/>
                          <a:cs typeface="Calibri" panose="020F0502020204030204" pitchFamily="34" charset="0"/>
                        </a:rPr>
                        <a:t>12</a:t>
                      </a:r>
                      <a:endParaRPr lang="en-GB" sz="15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F1DE"/>
                    </a:solidFill>
                  </a:tcPr>
                </a:tc>
                <a:extLst>
                  <a:ext uri="{0D108BD9-81ED-4DB2-BD59-A6C34878D82A}">
                    <a16:rowId xmlns:a16="http://schemas.microsoft.com/office/drawing/2014/main" val="4009577377"/>
                  </a:ext>
                </a:extLst>
              </a:tr>
              <a:tr h="378000">
                <a:tc>
                  <a:txBody>
                    <a:bodyPr/>
                    <a:lstStyle/>
                    <a:p>
                      <a:pPr algn="ctr">
                        <a:lnSpc>
                          <a:spcPct val="107000"/>
                        </a:lnSpc>
                        <a:spcAft>
                          <a:spcPts val="0"/>
                        </a:spcAft>
                      </a:pPr>
                      <a:r>
                        <a:rPr lang="en-GB" sz="1500" b="1">
                          <a:solidFill>
                            <a:srgbClr val="000000"/>
                          </a:solidFill>
                          <a:effectLst/>
                          <a:latin typeface="Myriad Pro Semibold"/>
                          <a:ea typeface="Times New Roman" panose="02020603050405020304" pitchFamily="18" charset="0"/>
                          <a:cs typeface="Calibri" panose="020F0502020204030204" pitchFamily="34" charset="0"/>
                        </a:rPr>
                        <a:t>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lnSpc>
                          <a:spcPct val="107000"/>
                        </a:lnSpc>
                        <a:spcAft>
                          <a:spcPts val="0"/>
                        </a:spcAft>
                      </a:pPr>
                      <a:r>
                        <a:rPr lang="en-GB" sz="1500" dirty="0">
                          <a:solidFill>
                            <a:srgbClr val="000000"/>
                          </a:solidFill>
                          <a:effectLst/>
                          <a:latin typeface="Myriad Pro Semibold"/>
                          <a:ea typeface="Times New Roman" panose="02020603050405020304" pitchFamily="18" charset="0"/>
                          <a:cs typeface="Calibri" panose="020F0502020204030204" pitchFamily="34" charset="0"/>
                        </a:rPr>
                        <a:t>0</a:t>
                      </a:r>
                      <a:endParaRPr lang="en-GB" sz="15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dirty="0">
                          <a:solidFill>
                            <a:srgbClr val="000000"/>
                          </a:solidFill>
                          <a:effectLst/>
                          <a:latin typeface="Myriad Pro Semibold"/>
                          <a:ea typeface="Times New Roman" panose="02020603050405020304" pitchFamily="18" charset="0"/>
                          <a:cs typeface="Calibri" panose="020F0502020204030204" pitchFamily="34" charset="0"/>
                        </a:rPr>
                        <a:t>0</a:t>
                      </a:r>
                      <a:endParaRPr lang="en-GB" sz="15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3345933785"/>
                  </a:ext>
                </a:extLst>
              </a:tr>
              <a:tr h="378000">
                <a:tc>
                  <a:txBody>
                    <a:bodyPr/>
                    <a:lstStyle/>
                    <a:p>
                      <a:pPr algn="ctr">
                        <a:lnSpc>
                          <a:spcPct val="107000"/>
                        </a:lnSpc>
                        <a:spcAft>
                          <a:spcPts val="0"/>
                        </a:spcAft>
                      </a:pPr>
                      <a:r>
                        <a:rPr lang="en-GB" sz="1500" b="1">
                          <a:solidFill>
                            <a:srgbClr val="000000"/>
                          </a:solidFill>
                          <a:effectLst/>
                          <a:latin typeface="Myriad Pro Semibold"/>
                          <a:ea typeface="Times New Roman" panose="02020603050405020304" pitchFamily="18" charset="0"/>
                          <a:cs typeface="Calibri" panose="020F0502020204030204" pitchFamily="34" charset="0"/>
                        </a:rPr>
                        <a:t>1</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1</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2</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3</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4</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5</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6</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7</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8</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9</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10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11</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12</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3982174078"/>
                  </a:ext>
                </a:extLst>
              </a:tr>
              <a:tr h="378000">
                <a:tc>
                  <a:txBody>
                    <a:bodyPr/>
                    <a:lstStyle/>
                    <a:p>
                      <a:pPr algn="ctr">
                        <a:lnSpc>
                          <a:spcPct val="107000"/>
                        </a:lnSpc>
                        <a:spcAft>
                          <a:spcPts val="0"/>
                        </a:spcAft>
                      </a:pPr>
                      <a:r>
                        <a:rPr lang="en-GB" sz="1500" b="1">
                          <a:solidFill>
                            <a:srgbClr val="000000"/>
                          </a:solidFill>
                          <a:effectLst/>
                          <a:latin typeface="Myriad Pro Semibold"/>
                          <a:ea typeface="Times New Roman" panose="02020603050405020304" pitchFamily="18" charset="0"/>
                          <a:cs typeface="Calibri" panose="020F0502020204030204" pitchFamily="34" charset="0"/>
                        </a:rPr>
                        <a:t>2</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dirty="0">
                          <a:solidFill>
                            <a:srgbClr val="000000"/>
                          </a:solidFill>
                          <a:effectLst/>
                          <a:latin typeface="Myriad Pro Semibold"/>
                          <a:ea typeface="Times New Roman" panose="02020603050405020304" pitchFamily="18" charset="0"/>
                          <a:cs typeface="Calibri" panose="020F0502020204030204" pitchFamily="34" charset="0"/>
                        </a:rPr>
                        <a:t>2</a:t>
                      </a:r>
                      <a:endParaRPr lang="en-GB" sz="15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4</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6</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8</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10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12</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14</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16</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18</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20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22</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24</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3936195879"/>
                  </a:ext>
                </a:extLst>
              </a:tr>
              <a:tr h="378000">
                <a:tc>
                  <a:txBody>
                    <a:bodyPr/>
                    <a:lstStyle/>
                    <a:p>
                      <a:pPr algn="ctr">
                        <a:lnSpc>
                          <a:spcPct val="107000"/>
                        </a:lnSpc>
                        <a:spcAft>
                          <a:spcPts val="0"/>
                        </a:spcAft>
                      </a:pPr>
                      <a:r>
                        <a:rPr lang="en-GB" sz="1500" b="1">
                          <a:solidFill>
                            <a:srgbClr val="000000"/>
                          </a:solidFill>
                          <a:effectLst/>
                          <a:latin typeface="Myriad Pro Semibold"/>
                          <a:ea typeface="Times New Roman" panose="02020603050405020304" pitchFamily="18" charset="0"/>
                          <a:cs typeface="Calibri" panose="020F0502020204030204" pitchFamily="34" charset="0"/>
                        </a:rPr>
                        <a:t>3</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3</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6</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9</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12</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15</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18</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21</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24</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27</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30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33</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36</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627428016"/>
                  </a:ext>
                </a:extLst>
              </a:tr>
              <a:tr h="378000">
                <a:tc>
                  <a:txBody>
                    <a:bodyPr/>
                    <a:lstStyle/>
                    <a:p>
                      <a:pPr algn="ctr">
                        <a:lnSpc>
                          <a:spcPct val="107000"/>
                        </a:lnSpc>
                        <a:spcAft>
                          <a:spcPts val="0"/>
                        </a:spcAft>
                      </a:pPr>
                      <a:r>
                        <a:rPr lang="en-GB" sz="1500" b="1">
                          <a:solidFill>
                            <a:srgbClr val="000000"/>
                          </a:solidFill>
                          <a:effectLst/>
                          <a:latin typeface="Myriad Pro Semibold"/>
                          <a:ea typeface="Times New Roman" panose="02020603050405020304" pitchFamily="18" charset="0"/>
                          <a:cs typeface="Calibri" panose="020F0502020204030204" pitchFamily="34" charset="0"/>
                        </a:rPr>
                        <a:t>4</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4</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8</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12</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16</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20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24</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28</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32</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36</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40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44</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48</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1794700282"/>
                  </a:ext>
                </a:extLst>
              </a:tr>
              <a:tr h="378000">
                <a:tc>
                  <a:txBody>
                    <a:bodyPr/>
                    <a:lstStyle/>
                    <a:p>
                      <a:pPr algn="ctr">
                        <a:lnSpc>
                          <a:spcPct val="107000"/>
                        </a:lnSpc>
                        <a:spcAft>
                          <a:spcPts val="0"/>
                        </a:spcAft>
                      </a:pPr>
                      <a:r>
                        <a:rPr lang="en-GB" sz="1500" b="1">
                          <a:solidFill>
                            <a:srgbClr val="000000"/>
                          </a:solidFill>
                          <a:effectLst/>
                          <a:latin typeface="Myriad Pro Semibold"/>
                          <a:ea typeface="Times New Roman" panose="02020603050405020304" pitchFamily="18" charset="0"/>
                          <a:cs typeface="Calibri" panose="020F0502020204030204" pitchFamily="34" charset="0"/>
                        </a:rPr>
                        <a:t>5</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5</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10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15</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20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25</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30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35</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40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dirty="0">
                          <a:solidFill>
                            <a:srgbClr val="000000"/>
                          </a:solidFill>
                          <a:effectLst/>
                          <a:latin typeface="Myriad Pro Semibold"/>
                          <a:ea typeface="Times New Roman" panose="02020603050405020304" pitchFamily="18" charset="0"/>
                          <a:cs typeface="Calibri" panose="020F0502020204030204" pitchFamily="34" charset="0"/>
                        </a:rPr>
                        <a:t>45</a:t>
                      </a:r>
                      <a:endParaRPr lang="en-GB" sz="15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50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55</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60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3865717153"/>
                  </a:ext>
                </a:extLst>
              </a:tr>
              <a:tr h="378000">
                <a:tc>
                  <a:txBody>
                    <a:bodyPr/>
                    <a:lstStyle/>
                    <a:p>
                      <a:pPr algn="ctr">
                        <a:lnSpc>
                          <a:spcPct val="107000"/>
                        </a:lnSpc>
                        <a:spcAft>
                          <a:spcPts val="0"/>
                        </a:spcAft>
                      </a:pPr>
                      <a:r>
                        <a:rPr lang="en-GB" sz="1500" b="1">
                          <a:solidFill>
                            <a:srgbClr val="000000"/>
                          </a:solidFill>
                          <a:effectLst/>
                          <a:latin typeface="Myriad Pro Semibold"/>
                          <a:ea typeface="Times New Roman" panose="02020603050405020304" pitchFamily="18" charset="0"/>
                          <a:cs typeface="Calibri" panose="020F0502020204030204" pitchFamily="34" charset="0"/>
                        </a:rPr>
                        <a:t>6</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6</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12</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18</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24</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30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dirty="0">
                          <a:solidFill>
                            <a:srgbClr val="000000"/>
                          </a:solidFill>
                          <a:effectLst/>
                          <a:latin typeface="Myriad Pro Semibold"/>
                          <a:ea typeface="Times New Roman" panose="02020603050405020304" pitchFamily="18" charset="0"/>
                          <a:cs typeface="Calibri" panose="020F0502020204030204" pitchFamily="34" charset="0"/>
                        </a:rPr>
                        <a:t>36</a:t>
                      </a:r>
                      <a:endParaRPr lang="en-GB" sz="15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dirty="0">
                          <a:solidFill>
                            <a:srgbClr val="000000"/>
                          </a:solidFill>
                          <a:effectLst/>
                          <a:latin typeface="Myriad Pro Semibold"/>
                          <a:ea typeface="Times New Roman" panose="02020603050405020304" pitchFamily="18" charset="0"/>
                          <a:cs typeface="Calibri" panose="020F0502020204030204" pitchFamily="34" charset="0"/>
                        </a:rPr>
                        <a:t>42</a:t>
                      </a:r>
                      <a:endParaRPr lang="en-GB" sz="15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48</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54</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60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66</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72</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2131162717"/>
                  </a:ext>
                </a:extLst>
              </a:tr>
              <a:tr h="378000">
                <a:tc>
                  <a:txBody>
                    <a:bodyPr/>
                    <a:lstStyle/>
                    <a:p>
                      <a:pPr algn="ctr">
                        <a:lnSpc>
                          <a:spcPct val="107000"/>
                        </a:lnSpc>
                        <a:spcAft>
                          <a:spcPts val="0"/>
                        </a:spcAft>
                      </a:pPr>
                      <a:r>
                        <a:rPr lang="en-GB" sz="1500" b="1">
                          <a:solidFill>
                            <a:srgbClr val="000000"/>
                          </a:solidFill>
                          <a:effectLst/>
                          <a:latin typeface="Myriad Pro Semibold"/>
                          <a:ea typeface="Times New Roman" panose="02020603050405020304" pitchFamily="18" charset="0"/>
                          <a:cs typeface="Calibri" panose="020F0502020204030204" pitchFamily="34" charset="0"/>
                        </a:rPr>
                        <a:t>7</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7</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14</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21</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28</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35</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42</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dirty="0">
                          <a:solidFill>
                            <a:srgbClr val="000000"/>
                          </a:solidFill>
                          <a:effectLst/>
                          <a:latin typeface="Myriad Pro Semibold"/>
                          <a:ea typeface="Times New Roman" panose="02020603050405020304" pitchFamily="18" charset="0"/>
                          <a:cs typeface="Calibri" panose="020F0502020204030204" pitchFamily="34" charset="0"/>
                        </a:rPr>
                        <a:t>49</a:t>
                      </a:r>
                      <a:endParaRPr lang="en-GB" sz="15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56</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63</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70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77</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84</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3843966387"/>
                  </a:ext>
                </a:extLst>
              </a:tr>
              <a:tr h="378000">
                <a:tc>
                  <a:txBody>
                    <a:bodyPr/>
                    <a:lstStyle/>
                    <a:p>
                      <a:pPr algn="ctr">
                        <a:lnSpc>
                          <a:spcPct val="107000"/>
                        </a:lnSpc>
                        <a:spcAft>
                          <a:spcPts val="0"/>
                        </a:spcAft>
                      </a:pPr>
                      <a:r>
                        <a:rPr lang="en-GB" sz="1500" b="1">
                          <a:solidFill>
                            <a:srgbClr val="000000"/>
                          </a:solidFill>
                          <a:effectLst/>
                          <a:latin typeface="Myriad Pro Semibold"/>
                          <a:ea typeface="Times New Roman" panose="02020603050405020304" pitchFamily="18" charset="0"/>
                          <a:cs typeface="Calibri" panose="020F0502020204030204" pitchFamily="34" charset="0"/>
                        </a:rPr>
                        <a:t>8</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8</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16</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24</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32</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40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48</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56</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64</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72</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80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dirty="0">
                          <a:solidFill>
                            <a:srgbClr val="000000"/>
                          </a:solidFill>
                          <a:effectLst/>
                          <a:latin typeface="Myriad Pro Semibold"/>
                          <a:ea typeface="Times New Roman" panose="02020603050405020304" pitchFamily="18" charset="0"/>
                          <a:cs typeface="Calibri" panose="020F0502020204030204" pitchFamily="34" charset="0"/>
                        </a:rPr>
                        <a:t>88</a:t>
                      </a:r>
                      <a:endParaRPr lang="en-GB" sz="15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96</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9219540"/>
                  </a:ext>
                </a:extLst>
              </a:tr>
              <a:tr h="378000">
                <a:tc>
                  <a:txBody>
                    <a:bodyPr/>
                    <a:lstStyle/>
                    <a:p>
                      <a:pPr algn="ctr">
                        <a:lnSpc>
                          <a:spcPct val="107000"/>
                        </a:lnSpc>
                        <a:spcAft>
                          <a:spcPts val="0"/>
                        </a:spcAft>
                      </a:pPr>
                      <a:r>
                        <a:rPr lang="en-GB" sz="1500" b="1">
                          <a:solidFill>
                            <a:srgbClr val="000000"/>
                          </a:solidFill>
                          <a:effectLst/>
                          <a:latin typeface="Myriad Pro Semibold"/>
                          <a:ea typeface="Times New Roman" panose="02020603050405020304" pitchFamily="18" charset="0"/>
                          <a:cs typeface="Calibri" panose="020F0502020204030204" pitchFamily="34" charset="0"/>
                        </a:rPr>
                        <a:t>9</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9</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18</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27</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36</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45</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54</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63</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dirty="0">
                          <a:solidFill>
                            <a:srgbClr val="000000"/>
                          </a:solidFill>
                          <a:effectLst/>
                          <a:latin typeface="Myriad Pro Semibold"/>
                          <a:ea typeface="Times New Roman" panose="02020603050405020304" pitchFamily="18" charset="0"/>
                          <a:cs typeface="Calibri" panose="020F0502020204030204" pitchFamily="34" charset="0"/>
                        </a:rPr>
                        <a:t>72</a:t>
                      </a:r>
                      <a:endParaRPr lang="en-GB" sz="15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81</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dirty="0">
                          <a:solidFill>
                            <a:srgbClr val="000000"/>
                          </a:solidFill>
                          <a:effectLst/>
                          <a:latin typeface="Myriad Pro Semibold"/>
                          <a:ea typeface="Times New Roman" panose="02020603050405020304" pitchFamily="18" charset="0"/>
                          <a:cs typeface="Calibri" panose="020F0502020204030204" pitchFamily="34" charset="0"/>
                        </a:rPr>
                        <a:t>90</a:t>
                      </a:r>
                      <a:endParaRPr lang="en-GB" sz="15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99</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108</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3146225619"/>
                  </a:ext>
                </a:extLst>
              </a:tr>
              <a:tr h="378000">
                <a:tc>
                  <a:txBody>
                    <a:bodyPr/>
                    <a:lstStyle/>
                    <a:p>
                      <a:pPr algn="ctr">
                        <a:lnSpc>
                          <a:spcPct val="107000"/>
                        </a:lnSpc>
                        <a:spcAft>
                          <a:spcPts val="0"/>
                        </a:spcAft>
                      </a:pPr>
                      <a:r>
                        <a:rPr lang="en-GB" sz="1500" b="1">
                          <a:solidFill>
                            <a:srgbClr val="000000"/>
                          </a:solidFill>
                          <a:effectLst/>
                          <a:latin typeface="Myriad Pro Semibold"/>
                          <a:ea typeface="Times New Roman" panose="02020603050405020304" pitchFamily="18" charset="0"/>
                          <a:cs typeface="Calibri" panose="020F0502020204030204" pitchFamily="34" charset="0"/>
                        </a:rPr>
                        <a:t>10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10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20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30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40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50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60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70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80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dirty="0">
                          <a:solidFill>
                            <a:srgbClr val="000000"/>
                          </a:solidFill>
                          <a:effectLst/>
                          <a:latin typeface="Myriad Pro Semibold"/>
                          <a:ea typeface="Times New Roman" panose="02020603050405020304" pitchFamily="18" charset="0"/>
                          <a:cs typeface="Calibri" panose="020F0502020204030204" pitchFamily="34" charset="0"/>
                        </a:rPr>
                        <a:t>90</a:t>
                      </a:r>
                      <a:endParaRPr lang="en-GB" sz="15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100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dirty="0">
                          <a:solidFill>
                            <a:srgbClr val="000000"/>
                          </a:solidFill>
                          <a:effectLst/>
                          <a:latin typeface="Myriad Pro Semibold"/>
                          <a:ea typeface="Times New Roman" panose="02020603050405020304" pitchFamily="18" charset="0"/>
                          <a:cs typeface="Calibri" panose="020F0502020204030204" pitchFamily="34" charset="0"/>
                        </a:rPr>
                        <a:t>110</a:t>
                      </a:r>
                      <a:endParaRPr lang="en-GB" sz="15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dirty="0">
                          <a:solidFill>
                            <a:srgbClr val="000000"/>
                          </a:solidFill>
                          <a:effectLst/>
                          <a:latin typeface="Myriad Pro Semibold"/>
                          <a:ea typeface="Times New Roman" panose="02020603050405020304" pitchFamily="18" charset="0"/>
                          <a:cs typeface="Calibri" panose="020F0502020204030204" pitchFamily="34" charset="0"/>
                        </a:rPr>
                        <a:t>120</a:t>
                      </a:r>
                      <a:endParaRPr lang="en-GB" sz="15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2386014423"/>
                  </a:ext>
                </a:extLst>
              </a:tr>
              <a:tr h="378000">
                <a:tc>
                  <a:txBody>
                    <a:bodyPr/>
                    <a:lstStyle/>
                    <a:p>
                      <a:pPr algn="ctr">
                        <a:lnSpc>
                          <a:spcPct val="107000"/>
                        </a:lnSpc>
                        <a:spcAft>
                          <a:spcPts val="0"/>
                        </a:spcAft>
                      </a:pPr>
                      <a:r>
                        <a:rPr lang="en-GB" sz="1500" b="1">
                          <a:solidFill>
                            <a:srgbClr val="000000"/>
                          </a:solidFill>
                          <a:effectLst/>
                          <a:latin typeface="Myriad Pro Semibold"/>
                          <a:ea typeface="Times New Roman" panose="02020603050405020304" pitchFamily="18" charset="0"/>
                          <a:cs typeface="Calibri" panose="020F0502020204030204" pitchFamily="34" charset="0"/>
                        </a:rPr>
                        <a:t>11</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11</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22</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33</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44</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55</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66</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77</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88</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99</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110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dirty="0">
                          <a:solidFill>
                            <a:srgbClr val="000000"/>
                          </a:solidFill>
                          <a:effectLst/>
                          <a:latin typeface="Myriad Pro Semibold"/>
                          <a:ea typeface="Times New Roman" panose="02020603050405020304" pitchFamily="18" charset="0"/>
                          <a:cs typeface="Calibri" panose="020F0502020204030204" pitchFamily="34" charset="0"/>
                        </a:rPr>
                        <a:t>121</a:t>
                      </a:r>
                      <a:endParaRPr lang="en-GB" sz="15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dirty="0">
                          <a:solidFill>
                            <a:srgbClr val="000000"/>
                          </a:solidFill>
                          <a:effectLst/>
                          <a:latin typeface="Myriad Pro Semibold"/>
                          <a:ea typeface="Times New Roman" panose="02020603050405020304" pitchFamily="18" charset="0"/>
                          <a:cs typeface="Calibri" panose="020F0502020204030204" pitchFamily="34" charset="0"/>
                        </a:rPr>
                        <a:t>132</a:t>
                      </a:r>
                      <a:endParaRPr lang="en-GB" sz="15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1680141568"/>
                  </a:ext>
                </a:extLst>
              </a:tr>
              <a:tr h="378000">
                <a:tc>
                  <a:txBody>
                    <a:bodyPr/>
                    <a:lstStyle/>
                    <a:p>
                      <a:pPr algn="ctr">
                        <a:lnSpc>
                          <a:spcPct val="107000"/>
                        </a:lnSpc>
                        <a:spcAft>
                          <a:spcPts val="0"/>
                        </a:spcAft>
                      </a:pPr>
                      <a:r>
                        <a:rPr lang="en-GB" sz="1500" b="1">
                          <a:solidFill>
                            <a:srgbClr val="000000"/>
                          </a:solidFill>
                          <a:effectLst/>
                          <a:latin typeface="Myriad Pro Semibold"/>
                          <a:ea typeface="Times New Roman" panose="02020603050405020304" pitchFamily="18" charset="0"/>
                          <a:cs typeface="Calibri" panose="020F0502020204030204" pitchFamily="34" charset="0"/>
                        </a:rPr>
                        <a:t>12</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12</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24</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36</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48</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60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72</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84</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96</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108</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a:solidFill>
                            <a:srgbClr val="000000"/>
                          </a:solidFill>
                          <a:effectLst/>
                          <a:latin typeface="Myriad Pro Semibold"/>
                          <a:ea typeface="Times New Roman" panose="02020603050405020304" pitchFamily="18" charset="0"/>
                          <a:cs typeface="Calibri" panose="020F0502020204030204" pitchFamily="34" charset="0"/>
                        </a:rPr>
                        <a:t>120</a:t>
                      </a:r>
                      <a:endParaRPr lang="en-GB" sz="15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dirty="0">
                          <a:solidFill>
                            <a:srgbClr val="000000"/>
                          </a:solidFill>
                          <a:effectLst/>
                          <a:latin typeface="Myriad Pro Semibold"/>
                          <a:ea typeface="Times New Roman" panose="02020603050405020304" pitchFamily="18" charset="0"/>
                          <a:cs typeface="Calibri" panose="020F0502020204030204" pitchFamily="34" charset="0"/>
                        </a:rPr>
                        <a:t>132</a:t>
                      </a:r>
                      <a:endParaRPr lang="en-GB" sz="15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500" dirty="0">
                          <a:solidFill>
                            <a:srgbClr val="000000"/>
                          </a:solidFill>
                          <a:effectLst/>
                          <a:latin typeface="Myriad Pro Semibold"/>
                          <a:ea typeface="Times New Roman" panose="02020603050405020304" pitchFamily="18" charset="0"/>
                          <a:cs typeface="Calibri" panose="020F0502020204030204" pitchFamily="34" charset="0"/>
                        </a:rPr>
                        <a:t>144</a:t>
                      </a:r>
                      <a:endParaRPr lang="en-GB" sz="15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1035036932"/>
                  </a:ext>
                </a:extLst>
              </a:tr>
            </a:tbl>
          </a:graphicData>
        </a:graphic>
      </p:graphicFrame>
    </p:spTree>
    <p:extLst>
      <p:ext uri="{BB962C8B-B14F-4D97-AF65-F5344CB8AC3E}">
        <p14:creationId xmlns:p14="http://schemas.microsoft.com/office/powerpoint/2010/main" val="1045444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2.21 Properties of factors and multiples</a:t>
            </a:r>
            <a:r>
              <a:rPr lang="en-GB" dirty="0"/>
              <a:t>	</a:t>
            </a:r>
            <a:r>
              <a:rPr lang="en-US" dirty="0">
                <a:solidFill>
                  <a:srgbClr val="00628C"/>
                </a:solidFill>
              </a:rPr>
              <a:t>Step 2:1</a:t>
            </a:r>
          </a:p>
        </p:txBody>
      </p:sp>
      <p:pic>
        <p:nvPicPr>
          <p:cNvPr id="8" name="Picture 7" descr="A screen shot of a computer monitor&#10;&#10;Description automatically generated">
            <a:extLst>
              <a:ext uri="{FF2B5EF4-FFF2-40B4-BE49-F238E27FC236}">
                <a16:creationId xmlns:a16="http://schemas.microsoft.com/office/drawing/2014/main" id="{6571FBB1-3E0C-4F0E-A288-BEE3F9E3E7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4304" y="884688"/>
            <a:ext cx="1895393" cy="841704"/>
          </a:xfrm>
          <a:prstGeom prst="rect">
            <a:avLst/>
          </a:prstGeom>
        </p:spPr>
      </p:pic>
      <p:pic>
        <p:nvPicPr>
          <p:cNvPr id="10" name="Picture 9">
            <a:extLst>
              <a:ext uri="{FF2B5EF4-FFF2-40B4-BE49-F238E27FC236}">
                <a16:creationId xmlns:a16="http://schemas.microsoft.com/office/drawing/2014/main" id="{3A38CA6E-4897-4082-956C-3575BACDC3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09652" y="1866529"/>
            <a:ext cx="124697" cy="972636"/>
          </a:xfrm>
          <a:prstGeom prst="rect">
            <a:avLst/>
          </a:prstGeom>
        </p:spPr>
      </p:pic>
      <p:pic>
        <p:nvPicPr>
          <p:cNvPr id="12" name="Picture 11">
            <a:extLst>
              <a:ext uri="{FF2B5EF4-FFF2-40B4-BE49-F238E27FC236}">
                <a16:creationId xmlns:a16="http://schemas.microsoft.com/office/drawing/2014/main" id="{9463EAF0-3CF6-4623-A6BE-AA3639ECDAC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38760" y="3137970"/>
            <a:ext cx="1907864" cy="324212"/>
          </a:xfrm>
          <a:prstGeom prst="rect">
            <a:avLst/>
          </a:prstGeom>
        </p:spPr>
      </p:pic>
      <p:pic>
        <p:nvPicPr>
          <p:cNvPr id="14" name="Picture 13" descr="A picture containing building&#10;&#10;Description automatically generated">
            <a:extLst>
              <a:ext uri="{FF2B5EF4-FFF2-40B4-BE49-F238E27FC236}">
                <a16:creationId xmlns:a16="http://schemas.microsoft.com/office/drawing/2014/main" id="{C20ACD67-9B47-466C-A70F-0BD9B4891B4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10939" y="2355669"/>
            <a:ext cx="324212" cy="1907864"/>
          </a:xfrm>
          <a:prstGeom prst="rect">
            <a:avLst/>
          </a:prstGeom>
        </p:spPr>
      </p:pic>
      <p:pic>
        <p:nvPicPr>
          <p:cNvPr id="16" name="Picture 15" descr="A picture containing shoji, building, sitting&#10;&#10;Description automatically generated">
            <a:extLst>
              <a:ext uri="{FF2B5EF4-FFF2-40B4-BE49-F238E27FC236}">
                <a16:creationId xmlns:a16="http://schemas.microsoft.com/office/drawing/2014/main" id="{2CA5F3BD-5EA7-4173-AE06-6F835DF2614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75249" y="4867154"/>
            <a:ext cx="960167" cy="635955"/>
          </a:xfrm>
          <a:prstGeom prst="rect">
            <a:avLst/>
          </a:prstGeom>
        </p:spPr>
      </p:pic>
      <p:pic>
        <p:nvPicPr>
          <p:cNvPr id="18" name="Picture 17" descr="A picture containing shoji, building, sitting, indoor&#10;&#10;Description automatically generated">
            <a:extLst>
              <a:ext uri="{FF2B5EF4-FFF2-40B4-BE49-F238E27FC236}">
                <a16:creationId xmlns:a16="http://schemas.microsoft.com/office/drawing/2014/main" id="{4DA8801D-5A5C-4EB8-B4BA-FCA1B50D1C3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233307" y="4705048"/>
            <a:ext cx="635955" cy="960167"/>
          </a:xfrm>
          <a:prstGeom prst="rect">
            <a:avLst/>
          </a:prstGeom>
        </p:spPr>
      </p:pic>
      <p:sp>
        <p:nvSpPr>
          <p:cNvPr id="19" name="TextBox 18">
            <a:extLst>
              <a:ext uri="{FF2B5EF4-FFF2-40B4-BE49-F238E27FC236}">
                <a16:creationId xmlns:a16="http://schemas.microsoft.com/office/drawing/2014/main" id="{E3766733-3B5B-4622-937A-667A4A23BA33}"/>
              </a:ext>
            </a:extLst>
          </p:cNvPr>
          <p:cNvSpPr txBox="1"/>
          <p:nvPr/>
        </p:nvSpPr>
        <p:spPr bwMode="auto">
          <a:xfrm>
            <a:off x="4927774" y="3100021"/>
            <a:ext cx="61106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and</a:t>
            </a:r>
          </a:p>
        </p:txBody>
      </p:sp>
      <p:sp>
        <p:nvSpPr>
          <p:cNvPr id="20" name="TextBox 19">
            <a:extLst>
              <a:ext uri="{FF2B5EF4-FFF2-40B4-BE49-F238E27FC236}">
                <a16:creationId xmlns:a16="http://schemas.microsoft.com/office/drawing/2014/main" id="{A610E4DB-A051-48A2-B4C1-E0A9951DB48C}"/>
              </a:ext>
            </a:extLst>
          </p:cNvPr>
          <p:cNvSpPr txBox="1"/>
          <p:nvPr/>
        </p:nvSpPr>
        <p:spPr bwMode="auto">
          <a:xfrm>
            <a:off x="4397521" y="4985076"/>
            <a:ext cx="61106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and</a:t>
            </a:r>
          </a:p>
        </p:txBody>
      </p:sp>
      <p:sp>
        <p:nvSpPr>
          <p:cNvPr id="21" name="TextBox 20">
            <a:extLst>
              <a:ext uri="{FF2B5EF4-FFF2-40B4-BE49-F238E27FC236}">
                <a16:creationId xmlns:a16="http://schemas.microsoft.com/office/drawing/2014/main" id="{01E4D1C4-3617-493E-ADE0-3B629669A7CA}"/>
              </a:ext>
            </a:extLst>
          </p:cNvPr>
          <p:cNvSpPr txBox="1"/>
          <p:nvPr/>
        </p:nvSpPr>
        <p:spPr bwMode="auto">
          <a:xfrm>
            <a:off x="2744415" y="5869842"/>
            <a:ext cx="365516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Factors of 6 are 1, 2, 3 and 6.</a:t>
            </a:r>
          </a:p>
        </p:txBody>
      </p:sp>
    </p:spTree>
    <p:extLst>
      <p:ext uri="{BB962C8B-B14F-4D97-AF65-F5344CB8AC3E}">
        <p14:creationId xmlns:p14="http://schemas.microsoft.com/office/powerpoint/2010/main" val="1452795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2.21 Properties of factors and multiples</a:t>
            </a:r>
            <a:r>
              <a:rPr lang="en-GB" dirty="0"/>
              <a:t>	</a:t>
            </a:r>
            <a:r>
              <a:rPr lang="en-US" dirty="0">
                <a:solidFill>
                  <a:srgbClr val="00628C"/>
                </a:solidFill>
              </a:rPr>
              <a:t>Step 2:1</a:t>
            </a:r>
          </a:p>
        </p:txBody>
      </p:sp>
      <p:pic>
        <p:nvPicPr>
          <p:cNvPr id="6" name="Picture 5">
            <a:extLst>
              <a:ext uri="{FF2B5EF4-FFF2-40B4-BE49-F238E27FC236}">
                <a16:creationId xmlns:a16="http://schemas.microsoft.com/office/drawing/2014/main" id="{94B76F68-4372-414D-BF8E-350A65B727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35759" y="2171079"/>
            <a:ext cx="4072481" cy="2597121"/>
          </a:xfrm>
          <a:prstGeom prst="rect">
            <a:avLst/>
          </a:prstGeom>
        </p:spPr>
      </p:pic>
    </p:spTree>
    <p:extLst>
      <p:ext uri="{BB962C8B-B14F-4D97-AF65-F5344CB8AC3E}">
        <p14:creationId xmlns:p14="http://schemas.microsoft.com/office/powerpoint/2010/main" val="35251946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2.21 Properties of factors and multiples</a:t>
            </a:r>
            <a:r>
              <a:rPr lang="en-GB" dirty="0"/>
              <a:t>	</a:t>
            </a:r>
            <a:r>
              <a:rPr lang="en-US" dirty="0">
                <a:solidFill>
                  <a:srgbClr val="00628C"/>
                </a:solidFill>
              </a:rPr>
              <a:t>Step 2:2</a:t>
            </a:r>
          </a:p>
        </p:txBody>
      </p:sp>
      <p:pic>
        <p:nvPicPr>
          <p:cNvPr id="4" name="Picture 3">
            <a:extLst>
              <a:ext uri="{FF2B5EF4-FFF2-40B4-BE49-F238E27FC236}">
                <a16:creationId xmlns:a16="http://schemas.microsoft.com/office/drawing/2014/main" id="{14A9E60E-0C3A-46A3-8757-A2149737D81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181213" y="2000047"/>
            <a:ext cx="2781574" cy="2953157"/>
          </a:xfrm>
          <a:prstGeom prst="rect">
            <a:avLst/>
          </a:prstGeom>
        </p:spPr>
      </p:pic>
    </p:spTree>
    <p:extLst>
      <p:ext uri="{BB962C8B-B14F-4D97-AF65-F5344CB8AC3E}">
        <p14:creationId xmlns:p14="http://schemas.microsoft.com/office/powerpoint/2010/main" val="7487739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2.21 Properties of factors and multiples</a:t>
            </a:r>
            <a:r>
              <a:rPr lang="en-GB" dirty="0"/>
              <a:t>	</a:t>
            </a:r>
            <a:r>
              <a:rPr lang="en-US" dirty="0">
                <a:solidFill>
                  <a:srgbClr val="00628C"/>
                </a:solidFill>
              </a:rPr>
              <a:t>Step 2:3</a:t>
            </a:r>
          </a:p>
        </p:txBody>
      </p:sp>
      <p:pic>
        <p:nvPicPr>
          <p:cNvPr id="4" name="Picture 3">
            <a:extLst>
              <a:ext uri="{FF2B5EF4-FFF2-40B4-BE49-F238E27FC236}">
                <a16:creationId xmlns:a16="http://schemas.microsoft.com/office/drawing/2014/main" id="{B0206CA0-A1B4-4B6D-A1D2-2E7D8FE8778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533525" y="2000047"/>
            <a:ext cx="2552700" cy="3443132"/>
          </a:xfrm>
          <a:prstGeom prst="rect">
            <a:avLst/>
          </a:prstGeom>
        </p:spPr>
      </p:pic>
      <p:pic>
        <p:nvPicPr>
          <p:cNvPr id="6" name="Picture 5">
            <a:extLst>
              <a:ext uri="{FF2B5EF4-FFF2-40B4-BE49-F238E27FC236}">
                <a16:creationId xmlns:a16="http://schemas.microsoft.com/office/drawing/2014/main" id="{6FAF80C3-41E9-40BC-A575-CFA00B48058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305426" y="2000047"/>
            <a:ext cx="2800350" cy="3443132"/>
          </a:xfrm>
          <a:prstGeom prst="rect">
            <a:avLst/>
          </a:prstGeom>
        </p:spPr>
      </p:pic>
    </p:spTree>
    <p:extLst>
      <p:ext uri="{BB962C8B-B14F-4D97-AF65-F5344CB8AC3E}">
        <p14:creationId xmlns:p14="http://schemas.microsoft.com/office/powerpoint/2010/main" val="3577831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2.21 Properties of factors and multiples</a:t>
            </a:r>
            <a:r>
              <a:rPr lang="en-GB" dirty="0"/>
              <a:t>	</a:t>
            </a:r>
            <a:r>
              <a:rPr lang="en-US" dirty="0">
                <a:solidFill>
                  <a:srgbClr val="00628C"/>
                </a:solidFill>
              </a:rPr>
              <a:t>Step 2:5</a:t>
            </a:r>
          </a:p>
        </p:txBody>
      </p:sp>
      <p:pic>
        <p:nvPicPr>
          <p:cNvPr id="3" name="Picture 2">
            <a:extLst>
              <a:ext uri="{FF2B5EF4-FFF2-40B4-BE49-F238E27FC236}">
                <a16:creationId xmlns:a16="http://schemas.microsoft.com/office/drawing/2014/main" id="{AD9D2A14-F7FB-4D3D-96F1-9669B54732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5500" y="1721282"/>
            <a:ext cx="7718205" cy="3554276"/>
          </a:xfrm>
          <a:prstGeom prst="rect">
            <a:avLst/>
          </a:prstGeom>
        </p:spPr>
      </p:pic>
      <p:pic>
        <p:nvPicPr>
          <p:cNvPr id="4" name="Picture 3">
            <a:extLst>
              <a:ext uri="{FF2B5EF4-FFF2-40B4-BE49-F238E27FC236}">
                <a16:creationId xmlns:a16="http://schemas.microsoft.com/office/drawing/2014/main" id="{31C82728-74B9-41E2-8946-5370B35DC8D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37563" y="4199299"/>
            <a:ext cx="1170533" cy="646232"/>
          </a:xfrm>
          <a:prstGeom prst="rect">
            <a:avLst/>
          </a:prstGeom>
        </p:spPr>
      </p:pic>
      <p:pic>
        <p:nvPicPr>
          <p:cNvPr id="5" name="Picture 4">
            <a:extLst>
              <a:ext uri="{FF2B5EF4-FFF2-40B4-BE49-F238E27FC236}">
                <a16:creationId xmlns:a16="http://schemas.microsoft.com/office/drawing/2014/main" id="{7C8A394A-4265-45EE-BA48-FD579C1E90C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37563" y="3337355"/>
            <a:ext cx="853514" cy="646232"/>
          </a:xfrm>
          <a:prstGeom prst="rect">
            <a:avLst/>
          </a:prstGeom>
        </p:spPr>
      </p:pic>
      <p:pic>
        <p:nvPicPr>
          <p:cNvPr id="6" name="Picture 5">
            <a:extLst>
              <a:ext uri="{FF2B5EF4-FFF2-40B4-BE49-F238E27FC236}">
                <a16:creationId xmlns:a16="http://schemas.microsoft.com/office/drawing/2014/main" id="{5B9DB4C9-7606-43A2-9404-6819AA5D487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37563" y="3768646"/>
            <a:ext cx="853514" cy="646232"/>
          </a:xfrm>
          <a:prstGeom prst="rect">
            <a:avLst/>
          </a:prstGeom>
        </p:spPr>
      </p:pic>
      <p:pic>
        <p:nvPicPr>
          <p:cNvPr id="7" name="Picture 6">
            <a:extLst>
              <a:ext uri="{FF2B5EF4-FFF2-40B4-BE49-F238E27FC236}">
                <a16:creationId xmlns:a16="http://schemas.microsoft.com/office/drawing/2014/main" id="{5620D4F9-72BE-44B5-9772-AE419471015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37563" y="2909879"/>
            <a:ext cx="536494" cy="646232"/>
          </a:xfrm>
          <a:prstGeom prst="rect">
            <a:avLst/>
          </a:prstGeom>
        </p:spPr>
      </p:pic>
      <p:pic>
        <p:nvPicPr>
          <p:cNvPr id="8" name="Picture 7">
            <a:extLst>
              <a:ext uri="{FF2B5EF4-FFF2-40B4-BE49-F238E27FC236}">
                <a16:creationId xmlns:a16="http://schemas.microsoft.com/office/drawing/2014/main" id="{68A312B3-092C-4D4C-85AF-EBBAE90FB7E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484648" y="3330595"/>
            <a:ext cx="566977" cy="646232"/>
          </a:xfrm>
          <a:prstGeom prst="rect">
            <a:avLst/>
          </a:prstGeom>
        </p:spPr>
      </p:pic>
      <p:pic>
        <p:nvPicPr>
          <p:cNvPr id="9" name="Picture 8">
            <a:extLst>
              <a:ext uri="{FF2B5EF4-FFF2-40B4-BE49-F238E27FC236}">
                <a16:creationId xmlns:a16="http://schemas.microsoft.com/office/drawing/2014/main" id="{6CDBD5D4-7604-46B4-B60C-0E10617DD85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554216" y="3336688"/>
            <a:ext cx="1005927" cy="646232"/>
          </a:xfrm>
          <a:prstGeom prst="rect">
            <a:avLst/>
          </a:prstGeom>
        </p:spPr>
      </p:pic>
      <p:pic>
        <p:nvPicPr>
          <p:cNvPr id="10" name="Picture 9">
            <a:extLst>
              <a:ext uri="{FF2B5EF4-FFF2-40B4-BE49-F238E27FC236}">
                <a16:creationId xmlns:a16="http://schemas.microsoft.com/office/drawing/2014/main" id="{ACCFFC03-16F0-4B5A-919A-F09AA879A5A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554216" y="2901569"/>
            <a:ext cx="963251" cy="646232"/>
          </a:xfrm>
          <a:prstGeom prst="rect">
            <a:avLst/>
          </a:prstGeom>
        </p:spPr>
      </p:pic>
      <p:pic>
        <p:nvPicPr>
          <p:cNvPr id="11" name="Picture 10">
            <a:extLst>
              <a:ext uri="{FF2B5EF4-FFF2-40B4-BE49-F238E27FC236}">
                <a16:creationId xmlns:a16="http://schemas.microsoft.com/office/drawing/2014/main" id="{F0A2C63A-85E5-40EB-93B2-99BF6110000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479312" y="2891623"/>
            <a:ext cx="615749" cy="646232"/>
          </a:xfrm>
          <a:prstGeom prst="rect">
            <a:avLst/>
          </a:prstGeom>
        </p:spPr>
      </p:pic>
      <p:pic>
        <p:nvPicPr>
          <p:cNvPr id="12" name="Picture 11">
            <a:extLst>
              <a:ext uri="{FF2B5EF4-FFF2-40B4-BE49-F238E27FC236}">
                <a16:creationId xmlns:a16="http://schemas.microsoft.com/office/drawing/2014/main" id="{AB032E06-9C06-44B5-B1F6-0F40587ED5C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554216" y="4202442"/>
            <a:ext cx="963251" cy="646232"/>
          </a:xfrm>
          <a:prstGeom prst="rect">
            <a:avLst/>
          </a:prstGeom>
        </p:spPr>
      </p:pic>
      <p:pic>
        <p:nvPicPr>
          <p:cNvPr id="13" name="Picture 12">
            <a:extLst>
              <a:ext uri="{FF2B5EF4-FFF2-40B4-BE49-F238E27FC236}">
                <a16:creationId xmlns:a16="http://schemas.microsoft.com/office/drawing/2014/main" id="{CFD66C35-3945-44DA-8EAF-333386D87F6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554216" y="3769245"/>
            <a:ext cx="1005927" cy="646232"/>
          </a:xfrm>
          <a:prstGeom prst="rect">
            <a:avLst/>
          </a:prstGeom>
        </p:spPr>
      </p:pic>
      <p:pic>
        <p:nvPicPr>
          <p:cNvPr id="14" name="Picture 13">
            <a:extLst>
              <a:ext uri="{FF2B5EF4-FFF2-40B4-BE49-F238E27FC236}">
                <a16:creationId xmlns:a16="http://schemas.microsoft.com/office/drawing/2014/main" id="{0CC63406-6652-49C1-A8D9-A775F8DD090E}"/>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476137" y="4183028"/>
            <a:ext cx="615749" cy="646232"/>
          </a:xfrm>
          <a:prstGeom prst="rect">
            <a:avLst/>
          </a:prstGeom>
        </p:spPr>
      </p:pic>
      <p:pic>
        <p:nvPicPr>
          <p:cNvPr id="15" name="Picture 14">
            <a:extLst>
              <a:ext uri="{FF2B5EF4-FFF2-40B4-BE49-F238E27FC236}">
                <a16:creationId xmlns:a16="http://schemas.microsoft.com/office/drawing/2014/main" id="{F4569803-95A1-4337-88A0-51FB600A6E6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484648" y="3752605"/>
            <a:ext cx="566977" cy="646232"/>
          </a:xfrm>
          <a:prstGeom prst="rect">
            <a:avLst/>
          </a:prstGeom>
        </p:spPr>
      </p:pic>
    </p:spTree>
    <p:extLst>
      <p:ext uri="{BB962C8B-B14F-4D97-AF65-F5344CB8AC3E}">
        <p14:creationId xmlns:p14="http://schemas.microsoft.com/office/powerpoint/2010/main" val="1873787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fade">
                                      <p:cBhvr>
                                        <p:cTn id="52" dur="500"/>
                                        <p:tgtEl>
                                          <p:spTgt spid="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500"/>
                                        <p:tgtEl>
                                          <p:spTgt spid="12"/>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fade">
                                      <p:cBhvr>
                                        <p:cTn id="6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2.21 Properties of factors and multiples</a:t>
            </a:r>
            <a:r>
              <a:rPr lang="en-GB" dirty="0"/>
              <a:t>	</a:t>
            </a:r>
            <a:r>
              <a:rPr lang="en-US" dirty="0">
                <a:solidFill>
                  <a:srgbClr val="00628C"/>
                </a:solidFill>
              </a:rPr>
              <a:t>Step 3:1</a:t>
            </a:r>
          </a:p>
        </p:txBody>
      </p:sp>
      <p:pic>
        <p:nvPicPr>
          <p:cNvPr id="9" name="Picture 8">
            <a:extLst>
              <a:ext uri="{FF2B5EF4-FFF2-40B4-BE49-F238E27FC236}">
                <a16:creationId xmlns:a16="http://schemas.microsoft.com/office/drawing/2014/main" id="{6F642BDD-BD28-44FA-B3D5-7E6C0D5AC4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40418" y="2339988"/>
            <a:ext cx="695808" cy="1481400"/>
          </a:xfrm>
          <a:prstGeom prst="rect">
            <a:avLst/>
          </a:prstGeom>
        </p:spPr>
      </p:pic>
      <p:pic>
        <p:nvPicPr>
          <p:cNvPr id="11" name="Picture 10">
            <a:extLst>
              <a:ext uri="{FF2B5EF4-FFF2-40B4-BE49-F238E27FC236}">
                <a16:creationId xmlns:a16="http://schemas.microsoft.com/office/drawing/2014/main" id="{01CA8D0A-7A05-4A2E-AF09-D0C9B45915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85512" y="2339988"/>
            <a:ext cx="695808" cy="1915344"/>
          </a:xfrm>
          <a:prstGeom prst="rect">
            <a:avLst/>
          </a:prstGeom>
        </p:spPr>
      </p:pic>
      <p:pic>
        <p:nvPicPr>
          <p:cNvPr id="13" name="Picture 12">
            <a:extLst>
              <a:ext uri="{FF2B5EF4-FFF2-40B4-BE49-F238E27FC236}">
                <a16:creationId xmlns:a16="http://schemas.microsoft.com/office/drawing/2014/main" id="{0FEE5EBD-113D-47BD-9F31-6D2C053E48D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01051" y="2339988"/>
            <a:ext cx="785590" cy="2715899"/>
          </a:xfrm>
          <a:prstGeom prst="rect">
            <a:avLst/>
          </a:prstGeom>
        </p:spPr>
      </p:pic>
      <p:pic>
        <p:nvPicPr>
          <p:cNvPr id="14" name="Picture 13" descr="A close up of a screen&#10;&#10;Description automatically generated">
            <a:extLst>
              <a:ext uri="{FF2B5EF4-FFF2-40B4-BE49-F238E27FC236}">
                <a16:creationId xmlns:a16="http://schemas.microsoft.com/office/drawing/2014/main" id="{3EE92173-3689-4ADD-81A4-07806696A82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23402" y="2498635"/>
            <a:ext cx="4878144" cy="2252027"/>
          </a:xfrm>
          <a:prstGeom prst="rect">
            <a:avLst/>
          </a:prstGeom>
        </p:spPr>
      </p:pic>
    </p:spTree>
    <p:extLst>
      <p:ext uri="{BB962C8B-B14F-4D97-AF65-F5344CB8AC3E}">
        <p14:creationId xmlns:p14="http://schemas.microsoft.com/office/powerpoint/2010/main" val="467611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73CEB37-2735-4C6E-A606-99ABBA207E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2634" y="1988142"/>
            <a:ext cx="7975614" cy="3443132"/>
          </a:xfrm>
          <a:prstGeom prst="rect">
            <a:avLst/>
          </a:prstGeom>
        </p:spPr>
      </p:pic>
      <p:sp>
        <p:nvSpPr>
          <p:cNvPr id="2" name="Text Placeholder 1"/>
          <p:cNvSpPr>
            <a:spLocks noGrp="1"/>
          </p:cNvSpPr>
          <p:nvPr>
            <p:ph type="body" sz="quarter" idx="11"/>
          </p:nvPr>
        </p:nvSpPr>
        <p:spPr/>
        <p:txBody>
          <a:bodyPr/>
          <a:lstStyle/>
          <a:p>
            <a:r>
              <a:rPr lang="en-US" dirty="0"/>
              <a:t>2.21 Properties of factors and multiples</a:t>
            </a:r>
            <a:r>
              <a:rPr lang="en-GB" dirty="0"/>
              <a:t>	</a:t>
            </a:r>
            <a:r>
              <a:rPr lang="en-US" dirty="0">
                <a:solidFill>
                  <a:srgbClr val="00628C"/>
                </a:solidFill>
              </a:rPr>
              <a:t>Step 4:1</a:t>
            </a:r>
          </a:p>
        </p:txBody>
      </p:sp>
      <p:pic>
        <p:nvPicPr>
          <p:cNvPr id="9" name="Picture 8">
            <a:extLst>
              <a:ext uri="{FF2B5EF4-FFF2-40B4-BE49-F238E27FC236}">
                <a16:creationId xmlns:a16="http://schemas.microsoft.com/office/drawing/2014/main" id="{422640F6-5802-491C-B7CE-33F1AA4F71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53471" y="4640851"/>
            <a:ext cx="710024" cy="710024"/>
          </a:xfrm>
          <a:prstGeom prst="rect">
            <a:avLst/>
          </a:prstGeom>
        </p:spPr>
      </p:pic>
      <p:pic>
        <p:nvPicPr>
          <p:cNvPr id="10" name="Picture 9">
            <a:extLst>
              <a:ext uri="{FF2B5EF4-FFF2-40B4-BE49-F238E27FC236}">
                <a16:creationId xmlns:a16="http://schemas.microsoft.com/office/drawing/2014/main" id="{484EACD3-9520-483F-8944-158C6C92E5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0409" y="1915347"/>
            <a:ext cx="710024" cy="710024"/>
          </a:xfrm>
          <a:prstGeom prst="rect">
            <a:avLst/>
          </a:prstGeom>
        </p:spPr>
      </p:pic>
      <p:pic>
        <p:nvPicPr>
          <p:cNvPr id="11" name="Picture 10">
            <a:extLst>
              <a:ext uri="{FF2B5EF4-FFF2-40B4-BE49-F238E27FC236}">
                <a16:creationId xmlns:a16="http://schemas.microsoft.com/office/drawing/2014/main" id="{EF44A998-2790-46D8-AE09-D616DBE0026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3240" y="3124213"/>
            <a:ext cx="710024" cy="710024"/>
          </a:xfrm>
          <a:prstGeom prst="rect">
            <a:avLst/>
          </a:prstGeom>
        </p:spPr>
      </p:pic>
      <p:pic>
        <p:nvPicPr>
          <p:cNvPr id="12" name="Picture 11">
            <a:extLst>
              <a:ext uri="{FF2B5EF4-FFF2-40B4-BE49-F238E27FC236}">
                <a16:creationId xmlns:a16="http://schemas.microsoft.com/office/drawing/2014/main" id="{38234B06-1962-409B-AA2B-16B6A73F42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29725" y="1917728"/>
            <a:ext cx="710024" cy="710024"/>
          </a:xfrm>
          <a:prstGeom prst="rect">
            <a:avLst/>
          </a:prstGeom>
        </p:spPr>
      </p:pic>
      <p:pic>
        <p:nvPicPr>
          <p:cNvPr id="13" name="Picture 12">
            <a:extLst>
              <a:ext uri="{FF2B5EF4-FFF2-40B4-BE49-F238E27FC236}">
                <a16:creationId xmlns:a16="http://schemas.microsoft.com/office/drawing/2014/main" id="{0D48F845-C375-48F9-9FAE-7A6B00156B3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10653" y="3124213"/>
            <a:ext cx="710024" cy="710024"/>
          </a:xfrm>
          <a:prstGeom prst="rect">
            <a:avLst/>
          </a:prstGeom>
        </p:spPr>
      </p:pic>
      <p:pic>
        <p:nvPicPr>
          <p:cNvPr id="14" name="Picture 13">
            <a:extLst>
              <a:ext uri="{FF2B5EF4-FFF2-40B4-BE49-F238E27FC236}">
                <a16:creationId xmlns:a16="http://schemas.microsoft.com/office/drawing/2014/main" id="{28C7A288-EB14-4AFA-B408-617AADAAE63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29725" y="4640851"/>
            <a:ext cx="710024" cy="710024"/>
          </a:xfrm>
          <a:prstGeom prst="rect">
            <a:avLst/>
          </a:prstGeom>
        </p:spPr>
      </p:pic>
    </p:spTree>
    <p:extLst>
      <p:ext uri="{BB962C8B-B14F-4D97-AF65-F5344CB8AC3E}">
        <p14:creationId xmlns:p14="http://schemas.microsoft.com/office/powerpoint/2010/main" val="1233248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a:t>How to use this presentation</a:t>
            </a:r>
            <a:endParaRPr lang="en-US" dirty="0"/>
          </a:p>
        </p:txBody>
      </p:sp>
      <p:sp>
        <p:nvSpPr>
          <p:cNvPr id="4" name="Text Placeholder 3"/>
          <p:cNvSpPr>
            <a:spLocks noGrp="1"/>
          </p:cNvSpPr>
          <p:nvPr>
            <p:ph type="body" sz="quarter" idx="12"/>
          </p:nvPr>
        </p:nvSpPr>
        <p:spPr/>
        <p:txBody>
          <a:bodyPr/>
          <a:lstStyle/>
          <a:p>
            <a:pPr lvl="0"/>
            <a:r>
              <a:rPr lang="en-GB" sz="2400" dirty="0"/>
              <a:t>You can find the teacher guide </a:t>
            </a:r>
            <a:r>
              <a:rPr lang="en-GB" sz="2400" i="1" dirty="0"/>
              <a:t>2.21 Factors, multiples, prime numbers and composite numbers </a:t>
            </a:r>
            <a:r>
              <a:rPr lang="en-GB" sz="2400" dirty="0"/>
              <a:t>by following the link below.</a:t>
            </a:r>
            <a:endParaRPr lang="en-GB" sz="2400" i="1" dirty="0"/>
          </a:p>
        </p:txBody>
      </p:sp>
    </p:spTree>
    <p:extLst>
      <p:ext uri="{BB962C8B-B14F-4D97-AF65-F5344CB8AC3E}">
        <p14:creationId xmlns:p14="http://schemas.microsoft.com/office/powerpoint/2010/main" val="1732146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2.21 Properties of factors and multiples</a:t>
            </a:r>
            <a:r>
              <a:rPr lang="en-GB" dirty="0"/>
              <a:t>	</a:t>
            </a:r>
            <a:r>
              <a:rPr lang="en-US" dirty="0">
                <a:solidFill>
                  <a:srgbClr val="00628C"/>
                </a:solidFill>
              </a:rPr>
              <a:t>Step 4:2</a:t>
            </a:r>
          </a:p>
        </p:txBody>
      </p:sp>
      <p:pic>
        <p:nvPicPr>
          <p:cNvPr id="4" name="Picture 3">
            <a:extLst>
              <a:ext uri="{FF2B5EF4-FFF2-40B4-BE49-F238E27FC236}">
                <a16:creationId xmlns:a16="http://schemas.microsoft.com/office/drawing/2014/main" id="{538E266A-AECA-4B89-974D-80E95E582E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99974" y="1988142"/>
            <a:ext cx="2344053" cy="3073529"/>
          </a:xfrm>
          <a:prstGeom prst="rect">
            <a:avLst/>
          </a:prstGeom>
        </p:spPr>
      </p:pic>
      <p:pic>
        <p:nvPicPr>
          <p:cNvPr id="6" name="Picture 5">
            <a:extLst>
              <a:ext uri="{FF2B5EF4-FFF2-40B4-BE49-F238E27FC236}">
                <a16:creationId xmlns:a16="http://schemas.microsoft.com/office/drawing/2014/main" id="{87D48ED9-66A6-4799-AF17-4ECC4D578E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02415" y="1988141"/>
            <a:ext cx="2489947" cy="3073529"/>
          </a:xfrm>
          <a:prstGeom prst="rect">
            <a:avLst/>
          </a:prstGeom>
        </p:spPr>
      </p:pic>
      <p:pic>
        <p:nvPicPr>
          <p:cNvPr id="10" name="Picture 9">
            <a:extLst>
              <a:ext uri="{FF2B5EF4-FFF2-40B4-BE49-F238E27FC236}">
                <a16:creationId xmlns:a16="http://schemas.microsoft.com/office/drawing/2014/main" id="{6E25200F-9449-4C5E-82B2-7A827858A00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48697" y="3019869"/>
            <a:ext cx="710024" cy="710024"/>
          </a:xfrm>
          <a:prstGeom prst="rect">
            <a:avLst/>
          </a:prstGeom>
        </p:spPr>
      </p:pic>
      <p:pic>
        <p:nvPicPr>
          <p:cNvPr id="11" name="Picture 10">
            <a:extLst>
              <a:ext uri="{FF2B5EF4-FFF2-40B4-BE49-F238E27FC236}">
                <a16:creationId xmlns:a16="http://schemas.microsoft.com/office/drawing/2014/main" id="{E6442408-C0BB-4778-A2AA-3DA062FD8BB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51895" y="4539725"/>
            <a:ext cx="710024" cy="710024"/>
          </a:xfrm>
          <a:prstGeom prst="rect">
            <a:avLst/>
          </a:prstGeom>
        </p:spPr>
      </p:pic>
      <p:pic>
        <p:nvPicPr>
          <p:cNvPr id="12" name="Picture 11">
            <a:extLst>
              <a:ext uri="{FF2B5EF4-FFF2-40B4-BE49-F238E27FC236}">
                <a16:creationId xmlns:a16="http://schemas.microsoft.com/office/drawing/2014/main" id="{14BDDD71-D6C1-4A2A-A348-707460521C5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74413" y="4539725"/>
            <a:ext cx="710024" cy="710024"/>
          </a:xfrm>
          <a:prstGeom prst="rect">
            <a:avLst/>
          </a:prstGeom>
        </p:spPr>
      </p:pic>
    </p:spTree>
    <p:extLst>
      <p:ext uri="{BB962C8B-B14F-4D97-AF65-F5344CB8AC3E}">
        <p14:creationId xmlns:p14="http://schemas.microsoft.com/office/powerpoint/2010/main" val="4181715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nodeType="clickEffect">
                                  <p:stCondLst>
                                    <p:cond delay="0"/>
                                  </p:stCondLst>
                                  <p:childTnLst>
                                    <p:animEffect transition="out" filter="fade">
                                      <p:cBhvr>
                                        <p:cTn id="15" dur="500"/>
                                        <p:tgtEl>
                                          <p:spTgt spid="10"/>
                                        </p:tgtEl>
                                      </p:cBhvr>
                                    </p:animEffect>
                                    <p:set>
                                      <p:cBhvr>
                                        <p:cTn id="16" dur="1" fill="hold">
                                          <p:stCondLst>
                                            <p:cond delay="499"/>
                                          </p:stCondLst>
                                        </p:cTn>
                                        <p:tgtEl>
                                          <p:spTgt spid="10"/>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500"/>
                                        <p:tgtEl>
                                          <p:spTgt spid="11"/>
                                        </p:tgtEl>
                                      </p:cBhvr>
                                    </p:animEffect>
                                    <p:set>
                                      <p:cBhvr>
                                        <p:cTn id="19" dur="1" fill="hold">
                                          <p:stCondLst>
                                            <p:cond delay="499"/>
                                          </p:stCondLst>
                                        </p:cTn>
                                        <p:tgtEl>
                                          <p:spTgt spid="11"/>
                                        </p:tgtEl>
                                        <p:attrNameLst>
                                          <p:attrName>style.visibility</p:attrName>
                                        </p:attrNameLst>
                                      </p:cBhvr>
                                      <p:to>
                                        <p:strVal val="hidden"/>
                                      </p:to>
                                    </p:set>
                                  </p:childTnLst>
                                </p:cTn>
                              </p:par>
                              <p:par>
                                <p:cTn id="20" presetID="10" presetClass="exit" presetSubtype="0" fill="hold" nodeType="withEffect">
                                  <p:stCondLst>
                                    <p:cond delay="0"/>
                                  </p:stCondLst>
                                  <p:childTnLst>
                                    <p:animEffect transition="out" filter="fade">
                                      <p:cBhvr>
                                        <p:cTn id="21" dur="500"/>
                                        <p:tgtEl>
                                          <p:spTgt spid="4"/>
                                        </p:tgtEl>
                                      </p:cBhvr>
                                    </p:animEffect>
                                    <p:set>
                                      <p:cBhvr>
                                        <p:cTn id="22" dur="1" fill="hold">
                                          <p:stCondLst>
                                            <p:cond delay="499"/>
                                          </p:stCondLst>
                                        </p:cTn>
                                        <p:tgtEl>
                                          <p:spTgt spid="4"/>
                                        </p:tgtEl>
                                        <p:attrNameLst>
                                          <p:attrName>style.visibility</p:attrName>
                                        </p:attrNameLst>
                                      </p:cBhvr>
                                      <p:to>
                                        <p:strVal val="hidden"/>
                                      </p:to>
                                    </p:set>
                                  </p:childTnLst>
                                </p:cTn>
                              </p:par>
                            </p:childTnLst>
                          </p:cTn>
                        </p:par>
                        <p:par>
                          <p:cTn id="23" fill="hold">
                            <p:stCondLst>
                              <p:cond delay="500"/>
                            </p:stCondLst>
                            <p:childTnLst>
                              <p:par>
                                <p:cTn id="24" presetID="10" presetClass="entr" presetSubtype="0"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par>
                          <p:cTn id="32" fill="hold">
                            <p:stCondLst>
                              <p:cond delay="500"/>
                            </p:stCondLst>
                            <p:childTnLst>
                              <p:par>
                                <p:cTn id="33" presetID="10" presetClass="entr" presetSubtype="0"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2.21 Properties of factors and multiples</a:t>
            </a:r>
            <a:r>
              <a:rPr lang="en-GB" dirty="0"/>
              <a:t>	</a:t>
            </a:r>
            <a:r>
              <a:rPr lang="en-US" dirty="0">
                <a:solidFill>
                  <a:srgbClr val="00628C"/>
                </a:solidFill>
              </a:rPr>
              <a:t>Step 5:1</a:t>
            </a:r>
          </a:p>
        </p:txBody>
      </p:sp>
      <p:pic>
        <p:nvPicPr>
          <p:cNvPr id="4" name="Picture 3">
            <a:extLst>
              <a:ext uri="{FF2B5EF4-FFF2-40B4-BE49-F238E27FC236}">
                <a16:creationId xmlns:a16="http://schemas.microsoft.com/office/drawing/2014/main" id="{948A96DF-BCD7-4156-AC60-071C2011C2F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746500" y="2526091"/>
            <a:ext cx="1651001" cy="2110619"/>
          </a:xfrm>
          <a:prstGeom prst="rect">
            <a:avLst/>
          </a:prstGeom>
        </p:spPr>
      </p:pic>
    </p:spTree>
    <p:extLst>
      <p:ext uri="{BB962C8B-B14F-4D97-AF65-F5344CB8AC3E}">
        <p14:creationId xmlns:p14="http://schemas.microsoft.com/office/powerpoint/2010/main" val="7337583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2.21 Properties of factors and multiples</a:t>
            </a:r>
            <a:r>
              <a:rPr lang="en-GB" dirty="0"/>
              <a:t>	</a:t>
            </a:r>
            <a:r>
              <a:rPr lang="en-US" dirty="0">
                <a:solidFill>
                  <a:srgbClr val="00628C"/>
                </a:solidFill>
              </a:rPr>
              <a:t>Step 5:3</a:t>
            </a:r>
          </a:p>
        </p:txBody>
      </p:sp>
      <p:pic>
        <p:nvPicPr>
          <p:cNvPr id="4" name="Picture 3" descr="A picture containing large, television, electronics&#10;&#10;Description automatically generated">
            <a:extLst>
              <a:ext uri="{FF2B5EF4-FFF2-40B4-BE49-F238E27FC236}">
                <a16:creationId xmlns:a16="http://schemas.microsoft.com/office/drawing/2014/main" id="{D14524D3-FE7C-4C7A-A036-1E7A17BB4A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9478" y="1095078"/>
            <a:ext cx="5125044" cy="5125044"/>
          </a:xfrm>
          <a:prstGeom prst="rect">
            <a:avLst/>
          </a:prstGeom>
        </p:spPr>
      </p:pic>
    </p:spTree>
    <p:extLst>
      <p:ext uri="{BB962C8B-B14F-4D97-AF65-F5344CB8AC3E}">
        <p14:creationId xmlns:p14="http://schemas.microsoft.com/office/powerpoint/2010/main" val="7355900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2.21 Properties of factors and multiples</a:t>
            </a:r>
            <a:r>
              <a:rPr lang="en-GB" dirty="0"/>
              <a:t>	</a:t>
            </a:r>
            <a:r>
              <a:rPr lang="en-US" dirty="0">
                <a:solidFill>
                  <a:srgbClr val="00628C"/>
                </a:solidFill>
              </a:rPr>
              <a:t>Step 5:4</a:t>
            </a:r>
          </a:p>
        </p:txBody>
      </p:sp>
      <p:pic>
        <p:nvPicPr>
          <p:cNvPr id="9" name="Picture 8" descr="A picture containing object&#10;&#10;Description automatically generated">
            <a:extLst>
              <a:ext uri="{FF2B5EF4-FFF2-40B4-BE49-F238E27FC236}">
                <a16:creationId xmlns:a16="http://schemas.microsoft.com/office/drawing/2014/main" id="{11B5A437-5089-4681-A7EA-090A3590A4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22178" y="1104258"/>
            <a:ext cx="5106339" cy="5106339"/>
          </a:xfrm>
          <a:prstGeom prst="rect">
            <a:avLst/>
          </a:prstGeom>
        </p:spPr>
      </p:pic>
      <p:pic>
        <p:nvPicPr>
          <p:cNvPr id="11" name="Picture 10">
            <a:extLst>
              <a:ext uri="{FF2B5EF4-FFF2-40B4-BE49-F238E27FC236}">
                <a16:creationId xmlns:a16="http://schemas.microsoft.com/office/drawing/2014/main" id="{A6795B83-9747-445C-87C2-16C5C254B3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60973" y="1104258"/>
            <a:ext cx="3067544" cy="5112573"/>
          </a:xfrm>
          <a:prstGeom prst="rect">
            <a:avLst/>
          </a:prstGeom>
        </p:spPr>
      </p:pic>
      <p:pic>
        <p:nvPicPr>
          <p:cNvPr id="7" name="Picture 6" descr="A close up of a keyboard&#10;&#10;Description automatically generated">
            <a:extLst>
              <a:ext uri="{FF2B5EF4-FFF2-40B4-BE49-F238E27FC236}">
                <a16:creationId xmlns:a16="http://schemas.microsoft.com/office/drawing/2014/main" id="{A483BED8-71BF-4989-A982-5BB6370EE9B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22178" y="1104258"/>
            <a:ext cx="5125044" cy="5125044"/>
          </a:xfrm>
          <a:prstGeom prst="rect">
            <a:avLst/>
          </a:prstGeom>
        </p:spPr>
      </p:pic>
    </p:spTree>
    <p:extLst>
      <p:ext uri="{BB962C8B-B14F-4D97-AF65-F5344CB8AC3E}">
        <p14:creationId xmlns:p14="http://schemas.microsoft.com/office/powerpoint/2010/main" val="777686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a:extLst>
              <a:ext uri="{FF2B5EF4-FFF2-40B4-BE49-F238E27FC236}">
                <a16:creationId xmlns:a16="http://schemas.microsoft.com/office/drawing/2014/main" id="{6AFAC308-785C-4650-B94E-4B6D48B735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1206" y="980931"/>
            <a:ext cx="6037825" cy="4122481"/>
          </a:xfrm>
          <a:prstGeom prst="rect">
            <a:avLst/>
          </a:prstGeom>
        </p:spPr>
      </p:pic>
      <p:sp>
        <p:nvSpPr>
          <p:cNvPr id="2" name="Text Placeholder 1"/>
          <p:cNvSpPr>
            <a:spLocks noGrp="1"/>
          </p:cNvSpPr>
          <p:nvPr>
            <p:ph type="body" sz="quarter" idx="11"/>
          </p:nvPr>
        </p:nvSpPr>
        <p:spPr/>
        <p:txBody>
          <a:bodyPr/>
          <a:lstStyle/>
          <a:p>
            <a:r>
              <a:rPr lang="en-US" dirty="0"/>
              <a:t>2.21 Properties of factors and multiples</a:t>
            </a:r>
            <a:r>
              <a:rPr lang="en-GB" dirty="0"/>
              <a:t>	</a:t>
            </a:r>
            <a:r>
              <a:rPr lang="en-US" dirty="0">
                <a:solidFill>
                  <a:srgbClr val="00628C"/>
                </a:solidFill>
              </a:rPr>
              <a:t>Step 5:6</a:t>
            </a:r>
          </a:p>
        </p:txBody>
      </p:sp>
      <p:grpSp>
        <p:nvGrpSpPr>
          <p:cNvPr id="39" name="Group 38">
            <a:extLst>
              <a:ext uri="{FF2B5EF4-FFF2-40B4-BE49-F238E27FC236}">
                <a16:creationId xmlns:a16="http://schemas.microsoft.com/office/drawing/2014/main" id="{4CC280FE-5B69-4646-A92A-2569203556E0}"/>
              </a:ext>
            </a:extLst>
          </p:cNvPr>
          <p:cNvGrpSpPr/>
          <p:nvPr/>
        </p:nvGrpSpPr>
        <p:grpSpPr>
          <a:xfrm>
            <a:off x="1465207" y="4506195"/>
            <a:ext cx="6066449" cy="1660492"/>
            <a:chOff x="1465207" y="4506195"/>
            <a:chExt cx="6066449" cy="1660492"/>
          </a:xfrm>
        </p:grpSpPr>
        <p:sp>
          <p:nvSpPr>
            <p:cNvPr id="5" name="TextBox 4">
              <a:extLst>
                <a:ext uri="{FF2B5EF4-FFF2-40B4-BE49-F238E27FC236}">
                  <a16:creationId xmlns:a16="http://schemas.microsoft.com/office/drawing/2014/main" id="{297307D4-0650-4B7F-A6DE-8694877CF25C}"/>
                </a:ext>
              </a:extLst>
            </p:cNvPr>
            <p:cNvSpPr txBox="1"/>
            <p:nvPr/>
          </p:nvSpPr>
          <p:spPr bwMode="auto">
            <a:xfrm>
              <a:off x="1465207" y="4506195"/>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63</a:t>
              </a:r>
            </a:p>
          </p:txBody>
        </p:sp>
        <p:sp>
          <p:nvSpPr>
            <p:cNvPr id="6" name="TextBox 5">
              <a:extLst>
                <a:ext uri="{FF2B5EF4-FFF2-40B4-BE49-F238E27FC236}">
                  <a16:creationId xmlns:a16="http://schemas.microsoft.com/office/drawing/2014/main" id="{FECFF7BE-A37C-42EA-B0A3-51C976A0B2DF}"/>
                </a:ext>
              </a:extLst>
            </p:cNvPr>
            <p:cNvSpPr txBox="1"/>
            <p:nvPr/>
          </p:nvSpPr>
          <p:spPr bwMode="auto">
            <a:xfrm>
              <a:off x="1890755" y="4673323"/>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25</a:t>
              </a:r>
            </a:p>
          </p:txBody>
        </p:sp>
        <p:sp>
          <p:nvSpPr>
            <p:cNvPr id="7" name="TextBox 6">
              <a:extLst>
                <a:ext uri="{FF2B5EF4-FFF2-40B4-BE49-F238E27FC236}">
                  <a16:creationId xmlns:a16="http://schemas.microsoft.com/office/drawing/2014/main" id="{1031BBB1-9650-4368-8627-D3BB358C661E}"/>
                </a:ext>
              </a:extLst>
            </p:cNvPr>
            <p:cNvSpPr txBox="1"/>
            <p:nvPr/>
          </p:nvSpPr>
          <p:spPr bwMode="auto">
            <a:xfrm>
              <a:off x="1750998" y="5131693"/>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72</a:t>
              </a:r>
            </a:p>
          </p:txBody>
        </p:sp>
        <p:sp>
          <p:nvSpPr>
            <p:cNvPr id="8" name="TextBox 7">
              <a:extLst>
                <a:ext uri="{FF2B5EF4-FFF2-40B4-BE49-F238E27FC236}">
                  <a16:creationId xmlns:a16="http://schemas.microsoft.com/office/drawing/2014/main" id="{2F6D0F87-BC72-491E-879D-4746D1C8680B}"/>
                </a:ext>
              </a:extLst>
            </p:cNvPr>
            <p:cNvSpPr txBox="1"/>
            <p:nvPr/>
          </p:nvSpPr>
          <p:spPr bwMode="auto">
            <a:xfrm>
              <a:off x="1890755" y="5585890"/>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48</a:t>
              </a:r>
            </a:p>
          </p:txBody>
        </p:sp>
        <p:sp>
          <p:nvSpPr>
            <p:cNvPr id="9" name="TextBox 8">
              <a:extLst>
                <a:ext uri="{FF2B5EF4-FFF2-40B4-BE49-F238E27FC236}">
                  <a16:creationId xmlns:a16="http://schemas.microsoft.com/office/drawing/2014/main" id="{26B4DB79-D49A-4940-861D-AC130EDA5C54}"/>
                </a:ext>
              </a:extLst>
            </p:cNvPr>
            <p:cNvSpPr txBox="1"/>
            <p:nvPr/>
          </p:nvSpPr>
          <p:spPr bwMode="auto">
            <a:xfrm>
              <a:off x="2327035" y="5355756"/>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24</a:t>
              </a:r>
            </a:p>
          </p:txBody>
        </p:sp>
        <p:sp>
          <p:nvSpPr>
            <p:cNvPr id="10" name="TextBox 9">
              <a:extLst>
                <a:ext uri="{FF2B5EF4-FFF2-40B4-BE49-F238E27FC236}">
                  <a16:creationId xmlns:a16="http://schemas.microsoft.com/office/drawing/2014/main" id="{2BC14C94-E5DB-429B-A1F7-6D8A581E84B5}"/>
                </a:ext>
              </a:extLst>
            </p:cNvPr>
            <p:cNvSpPr txBox="1"/>
            <p:nvPr/>
          </p:nvSpPr>
          <p:spPr bwMode="auto">
            <a:xfrm>
              <a:off x="2842571" y="5588373"/>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54</a:t>
              </a:r>
            </a:p>
          </p:txBody>
        </p:sp>
        <p:sp>
          <p:nvSpPr>
            <p:cNvPr id="11" name="TextBox 10">
              <a:extLst>
                <a:ext uri="{FF2B5EF4-FFF2-40B4-BE49-F238E27FC236}">
                  <a16:creationId xmlns:a16="http://schemas.microsoft.com/office/drawing/2014/main" id="{C2CCFE0F-85E2-4836-8D22-8CCA386268BD}"/>
                </a:ext>
              </a:extLst>
            </p:cNvPr>
            <p:cNvSpPr txBox="1"/>
            <p:nvPr/>
          </p:nvSpPr>
          <p:spPr bwMode="auto">
            <a:xfrm>
              <a:off x="3166225" y="5138257"/>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27</a:t>
              </a:r>
            </a:p>
          </p:txBody>
        </p:sp>
        <p:sp>
          <p:nvSpPr>
            <p:cNvPr id="12" name="TextBox 11">
              <a:extLst>
                <a:ext uri="{FF2B5EF4-FFF2-40B4-BE49-F238E27FC236}">
                  <a16:creationId xmlns:a16="http://schemas.microsoft.com/office/drawing/2014/main" id="{72213F85-3AB0-499E-A835-5357279A246B}"/>
                </a:ext>
              </a:extLst>
            </p:cNvPr>
            <p:cNvSpPr txBox="1"/>
            <p:nvPr/>
          </p:nvSpPr>
          <p:spPr bwMode="auto">
            <a:xfrm>
              <a:off x="3673619" y="5579857"/>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42</a:t>
              </a:r>
            </a:p>
          </p:txBody>
        </p:sp>
        <p:sp>
          <p:nvSpPr>
            <p:cNvPr id="13" name="TextBox 12">
              <a:extLst>
                <a:ext uri="{FF2B5EF4-FFF2-40B4-BE49-F238E27FC236}">
                  <a16:creationId xmlns:a16="http://schemas.microsoft.com/office/drawing/2014/main" id="{1D80C818-7044-472A-9581-BA31263341B3}"/>
                </a:ext>
              </a:extLst>
            </p:cNvPr>
            <p:cNvSpPr txBox="1"/>
            <p:nvPr/>
          </p:nvSpPr>
          <p:spPr bwMode="auto">
            <a:xfrm>
              <a:off x="4062275" y="5136062"/>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18</a:t>
              </a:r>
            </a:p>
          </p:txBody>
        </p:sp>
        <p:sp>
          <p:nvSpPr>
            <p:cNvPr id="14" name="TextBox 13">
              <a:extLst>
                <a:ext uri="{FF2B5EF4-FFF2-40B4-BE49-F238E27FC236}">
                  <a16:creationId xmlns:a16="http://schemas.microsoft.com/office/drawing/2014/main" id="{10E9DCD1-893A-48BE-88D2-1638D83D79A0}"/>
                </a:ext>
              </a:extLst>
            </p:cNvPr>
            <p:cNvSpPr txBox="1"/>
            <p:nvPr/>
          </p:nvSpPr>
          <p:spPr bwMode="auto">
            <a:xfrm>
              <a:off x="4486614" y="5766577"/>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36</a:t>
              </a:r>
            </a:p>
          </p:txBody>
        </p:sp>
        <p:sp>
          <p:nvSpPr>
            <p:cNvPr id="15" name="TextBox 14">
              <a:extLst>
                <a:ext uri="{FF2B5EF4-FFF2-40B4-BE49-F238E27FC236}">
                  <a16:creationId xmlns:a16="http://schemas.microsoft.com/office/drawing/2014/main" id="{5BEA107E-71D4-4131-88B6-ABCF353CF1F8}"/>
                </a:ext>
              </a:extLst>
            </p:cNvPr>
            <p:cNvSpPr txBox="1"/>
            <p:nvPr/>
          </p:nvSpPr>
          <p:spPr bwMode="auto">
            <a:xfrm>
              <a:off x="4602524" y="5196214"/>
              <a:ext cx="59824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630</a:t>
              </a:r>
            </a:p>
          </p:txBody>
        </p:sp>
        <p:sp>
          <p:nvSpPr>
            <p:cNvPr id="16" name="TextBox 15">
              <a:extLst>
                <a:ext uri="{FF2B5EF4-FFF2-40B4-BE49-F238E27FC236}">
                  <a16:creationId xmlns:a16="http://schemas.microsoft.com/office/drawing/2014/main" id="{0C5669FD-505B-447A-A3D8-F67C4FEE502E}"/>
                </a:ext>
              </a:extLst>
            </p:cNvPr>
            <p:cNvSpPr txBox="1"/>
            <p:nvPr/>
          </p:nvSpPr>
          <p:spPr bwMode="auto">
            <a:xfrm>
              <a:off x="5270144" y="5588913"/>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45</a:t>
              </a:r>
            </a:p>
          </p:txBody>
        </p:sp>
        <p:sp>
          <p:nvSpPr>
            <p:cNvPr id="17" name="TextBox 16">
              <a:extLst>
                <a:ext uri="{FF2B5EF4-FFF2-40B4-BE49-F238E27FC236}">
                  <a16:creationId xmlns:a16="http://schemas.microsoft.com/office/drawing/2014/main" id="{4133A569-E33E-4F75-8735-B9D55A47C5B2}"/>
                </a:ext>
              </a:extLst>
            </p:cNvPr>
            <p:cNvSpPr txBox="1"/>
            <p:nvPr/>
          </p:nvSpPr>
          <p:spPr bwMode="auto">
            <a:xfrm>
              <a:off x="5641950" y="5267031"/>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64</a:t>
              </a:r>
            </a:p>
          </p:txBody>
        </p:sp>
        <p:sp>
          <p:nvSpPr>
            <p:cNvPr id="18" name="TextBox 17">
              <a:extLst>
                <a:ext uri="{FF2B5EF4-FFF2-40B4-BE49-F238E27FC236}">
                  <a16:creationId xmlns:a16="http://schemas.microsoft.com/office/drawing/2014/main" id="{4615D60C-3CCC-42F4-9176-FA39597C5FF1}"/>
                </a:ext>
              </a:extLst>
            </p:cNvPr>
            <p:cNvSpPr txBox="1"/>
            <p:nvPr/>
          </p:nvSpPr>
          <p:spPr bwMode="auto">
            <a:xfrm>
              <a:off x="6179253" y="5474849"/>
              <a:ext cx="59824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480</a:t>
              </a:r>
            </a:p>
          </p:txBody>
        </p:sp>
        <p:sp>
          <p:nvSpPr>
            <p:cNvPr id="19" name="TextBox 18">
              <a:extLst>
                <a:ext uri="{FF2B5EF4-FFF2-40B4-BE49-F238E27FC236}">
                  <a16:creationId xmlns:a16="http://schemas.microsoft.com/office/drawing/2014/main" id="{FDC9CB03-6218-4690-B5EC-C5DBB06EE613}"/>
                </a:ext>
              </a:extLst>
            </p:cNvPr>
            <p:cNvSpPr txBox="1"/>
            <p:nvPr/>
          </p:nvSpPr>
          <p:spPr bwMode="auto">
            <a:xfrm>
              <a:off x="6664450" y="5122560"/>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9</a:t>
              </a:r>
            </a:p>
          </p:txBody>
        </p:sp>
        <p:sp>
          <p:nvSpPr>
            <p:cNvPr id="20" name="TextBox 19">
              <a:extLst>
                <a:ext uri="{FF2B5EF4-FFF2-40B4-BE49-F238E27FC236}">
                  <a16:creationId xmlns:a16="http://schemas.microsoft.com/office/drawing/2014/main" id="{757A43F9-8C5D-4336-B270-1349F5C2DB36}"/>
                </a:ext>
              </a:extLst>
            </p:cNvPr>
            <p:cNvSpPr txBox="1"/>
            <p:nvPr/>
          </p:nvSpPr>
          <p:spPr bwMode="auto">
            <a:xfrm>
              <a:off x="6888674" y="5586768"/>
              <a:ext cx="59824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360</a:t>
              </a:r>
            </a:p>
          </p:txBody>
        </p:sp>
        <p:sp>
          <p:nvSpPr>
            <p:cNvPr id="21" name="TextBox 20">
              <a:extLst>
                <a:ext uri="{FF2B5EF4-FFF2-40B4-BE49-F238E27FC236}">
                  <a16:creationId xmlns:a16="http://schemas.microsoft.com/office/drawing/2014/main" id="{997A5A23-EBF9-4E23-825E-B162C6008884}"/>
                </a:ext>
              </a:extLst>
            </p:cNvPr>
            <p:cNvSpPr txBox="1"/>
            <p:nvPr/>
          </p:nvSpPr>
          <p:spPr bwMode="auto">
            <a:xfrm>
              <a:off x="7071274" y="4671836"/>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12</a:t>
              </a:r>
            </a:p>
          </p:txBody>
        </p:sp>
      </p:grpSp>
      <p:sp>
        <p:nvSpPr>
          <p:cNvPr id="22" name="TextBox 21">
            <a:extLst>
              <a:ext uri="{FF2B5EF4-FFF2-40B4-BE49-F238E27FC236}">
                <a16:creationId xmlns:a16="http://schemas.microsoft.com/office/drawing/2014/main" id="{532BB466-79E1-43E9-9F5E-0078B6635FFA}"/>
              </a:ext>
            </a:extLst>
          </p:cNvPr>
          <p:cNvSpPr txBox="1"/>
          <p:nvPr/>
        </p:nvSpPr>
        <p:spPr bwMode="auto">
          <a:xfrm>
            <a:off x="5659374" y="3003115"/>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63</a:t>
            </a:r>
          </a:p>
        </p:txBody>
      </p:sp>
      <p:sp>
        <p:nvSpPr>
          <p:cNvPr id="23" name="TextBox 22">
            <a:extLst>
              <a:ext uri="{FF2B5EF4-FFF2-40B4-BE49-F238E27FC236}">
                <a16:creationId xmlns:a16="http://schemas.microsoft.com/office/drawing/2014/main" id="{460DA4BE-5377-42D4-AEAD-CEEF67908E07}"/>
              </a:ext>
            </a:extLst>
          </p:cNvPr>
          <p:cNvSpPr txBox="1"/>
          <p:nvPr/>
        </p:nvSpPr>
        <p:spPr bwMode="auto">
          <a:xfrm>
            <a:off x="572593" y="1918558"/>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25</a:t>
            </a:r>
          </a:p>
        </p:txBody>
      </p:sp>
      <p:sp>
        <p:nvSpPr>
          <p:cNvPr id="24" name="TextBox 23">
            <a:extLst>
              <a:ext uri="{FF2B5EF4-FFF2-40B4-BE49-F238E27FC236}">
                <a16:creationId xmlns:a16="http://schemas.microsoft.com/office/drawing/2014/main" id="{2AC67C0E-FD6D-4823-B33C-2FC252F97E22}"/>
              </a:ext>
            </a:extLst>
          </p:cNvPr>
          <p:cNvSpPr txBox="1"/>
          <p:nvPr/>
        </p:nvSpPr>
        <p:spPr bwMode="auto">
          <a:xfrm>
            <a:off x="4326477" y="3872103"/>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72</a:t>
            </a:r>
          </a:p>
        </p:txBody>
      </p:sp>
      <p:sp>
        <p:nvSpPr>
          <p:cNvPr id="25" name="TextBox 24">
            <a:extLst>
              <a:ext uri="{FF2B5EF4-FFF2-40B4-BE49-F238E27FC236}">
                <a16:creationId xmlns:a16="http://schemas.microsoft.com/office/drawing/2014/main" id="{19BFD5C2-460E-4FC3-99ED-C10ABCB9F2BC}"/>
              </a:ext>
            </a:extLst>
          </p:cNvPr>
          <p:cNvSpPr txBox="1"/>
          <p:nvPr/>
        </p:nvSpPr>
        <p:spPr bwMode="auto">
          <a:xfrm>
            <a:off x="2998611" y="3130284"/>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48</a:t>
            </a:r>
          </a:p>
        </p:txBody>
      </p:sp>
      <p:sp>
        <p:nvSpPr>
          <p:cNvPr id="26" name="TextBox 25">
            <a:extLst>
              <a:ext uri="{FF2B5EF4-FFF2-40B4-BE49-F238E27FC236}">
                <a16:creationId xmlns:a16="http://schemas.microsoft.com/office/drawing/2014/main" id="{9AE4B010-F11E-40E1-83D9-7CED00DC40FE}"/>
              </a:ext>
            </a:extLst>
          </p:cNvPr>
          <p:cNvSpPr txBox="1"/>
          <p:nvPr/>
        </p:nvSpPr>
        <p:spPr bwMode="auto">
          <a:xfrm>
            <a:off x="2048542" y="3152234"/>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24</a:t>
            </a:r>
          </a:p>
        </p:txBody>
      </p:sp>
      <p:sp>
        <p:nvSpPr>
          <p:cNvPr id="27" name="TextBox 26">
            <a:extLst>
              <a:ext uri="{FF2B5EF4-FFF2-40B4-BE49-F238E27FC236}">
                <a16:creationId xmlns:a16="http://schemas.microsoft.com/office/drawing/2014/main" id="{2CF33C39-9C18-4FA5-906F-327339CC0003}"/>
              </a:ext>
            </a:extLst>
          </p:cNvPr>
          <p:cNvSpPr txBox="1"/>
          <p:nvPr/>
        </p:nvSpPr>
        <p:spPr bwMode="auto">
          <a:xfrm>
            <a:off x="4002808" y="2641472"/>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54</a:t>
            </a:r>
          </a:p>
        </p:txBody>
      </p:sp>
      <p:sp>
        <p:nvSpPr>
          <p:cNvPr id="28" name="TextBox 27">
            <a:extLst>
              <a:ext uri="{FF2B5EF4-FFF2-40B4-BE49-F238E27FC236}">
                <a16:creationId xmlns:a16="http://schemas.microsoft.com/office/drawing/2014/main" id="{3F02320D-F53D-4209-AA2C-356869AC1B3D}"/>
              </a:ext>
            </a:extLst>
          </p:cNvPr>
          <p:cNvSpPr txBox="1"/>
          <p:nvPr/>
        </p:nvSpPr>
        <p:spPr bwMode="auto">
          <a:xfrm>
            <a:off x="5710876" y="4081097"/>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27</a:t>
            </a:r>
          </a:p>
        </p:txBody>
      </p:sp>
      <p:sp>
        <p:nvSpPr>
          <p:cNvPr id="29" name="TextBox 28">
            <a:extLst>
              <a:ext uri="{FF2B5EF4-FFF2-40B4-BE49-F238E27FC236}">
                <a16:creationId xmlns:a16="http://schemas.microsoft.com/office/drawing/2014/main" id="{11A436F0-E223-478F-85AA-08AD187230B9}"/>
              </a:ext>
            </a:extLst>
          </p:cNvPr>
          <p:cNvSpPr txBox="1"/>
          <p:nvPr/>
        </p:nvSpPr>
        <p:spPr bwMode="auto">
          <a:xfrm>
            <a:off x="2505896" y="2147793"/>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42</a:t>
            </a:r>
          </a:p>
        </p:txBody>
      </p:sp>
      <p:sp>
        <p:nvSpPr>
          <p:cNvPr id="30" name="TextBox 29">
            <a:extLst>
              <a:ext uri="{FF2B5EF4-FFF2-40B4-BE49-F238E27FC236}">
                <a16:creationId xmlns:a16="http://schemas.microsoft.com/office/drawing/2014/main" id="{8E835558-B6FE-4A8C-88C6-FEB6107FA4F9}"/>
              </a:ext>
            </a:extLst>
          </p:cNvPr>
          <p:cNvSpPr txBox="1"/>
          <p:nvPr/>
        </p:nvSpPr>
        <p:spPr bwMode="auto">
          <a:xfrm>
            <a:off x="4306527" y="2018843"/>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18</a:t>
            </a:r>
          </a:p>
        </p:txBody>
      </p:sp>
      <p:sp>
        <p:nvSpPr>
          <p:cNvPr id="31" name="TextBox 30">
            <a:extLst>
              <a:ext uri="{FF2B5EF4-FFF2-40B4-BE49-F238E27FC236}">
                <a16:creationId xmlns:a16="http://schemas.microsoft.com/office/drawing/2014/main" id="{EB5CBBB5-0D65-4CD4-95B6-11EC12D0C62B}"/>
              </a:ext>
            </a:extLst>
          </p:cNvPr>
          <p:cNvSpPr txBox="1"/>
          <p:nvPr/>
        </p:nvSpPr>
        <p:spPr bwMode="auto">
          <a:xfrm>
            <a:off x="4555813" y="2426398"/>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36</a:t>
            </a:r>
          </a:p>
        </p:txBody>
      </p:sp>
      <p:sp>
        <p:nvSpPr>
          <p:cNvPr id="32" name="TextBox 31">
            <a:extLst>
              <a:ext uri="{FF2B5EF4-FFF2-40B4-BE49-F238E27FC236}">
                <a16:creationId xmlns:a16="http://schemas.microsoft.com/office/drawing/2014/main" id="{8C825698-FD8E-4446-8E8D-96AB7A57FD46}"/>
              </a:ext>
            </a:extLst>
          </p:cNvPr>
          <p:cNvSpPr txBox="1"/>
          <p:nvPr/>
        </p:nvSpPr>
        <p:spPr bwMode="auto">
          <a:xfrm>
            <a:off x="4047278" y="3320471"/>
            <a:ext cx="59824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630</a:t>
            </a:r>
          </a:p>
        </p:txBody>
      </p:sp>
      <p:sp>
        <p:nvSpPr>
          <p:cNvPr id="33" name="TextBox 32">
            <a:extLst>
              <a:ext uri="{FF2B5EF4-FFF2-40B4-BE49-F238E27FC236}">
                <a16:creationId xmlns:a16="http://schemas.microsoft.com/office/drawing/2014/main" id="{54AC02B5-BDCB-461E-8CE1-632485B3C542}"/>
              </a:ext>
            </a:extLst>
          </p:cNvPr>
          <p:cNvSpPr txBox="1"/>
          <p:nvPr/>
        </p:nvSpPr>
        <p:spPr bwMode="auto">
          <a:xfrm>
            <a:off x="6711782" y="2999048"/>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45</a:t>
            </a:r>
          </a:p>
        </p:txBody>
      </p:sp>
      <p:sp>
        <p:nvSpPr>
          <p:cNvPr id="34" name="TextBox 33">
            <a:extLst>
              <a:ext uri="{FF2B5EF4-FFF2-40B4-BE49-F238E27FC236}">
                <a16:creationId xmlns:a16="http://schemas.microsoft.com/office/drawing/2014/main" id="{424FF617-C3A9-4131-B86B-5159B70AA2B4}"/>
              </a:ext>
            </a:extLst>
          </p:cNvPr>
          <p:cNvSpPr txBox="1"/>
          <p:nvPr/>
        </p:nvSpPr>
        <p:spPr bwMode="auto">
          <a:xfrm>
            <a:off x="593943" y="2851922"/>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64</a:t>
            </a:r>
          </a:p>
        </p:txBody>
      </p:sp>
      <p:sp>
        <p:nvSpPr>
          <p:cNvPr id="35" name="TextBox 34">
            <a:extLst>
              <a:ext uri="{FF2B5EF4-FFF2-40B4-BE49-F238E27FC236}">
                <a16:creationId xmlns:a16="http://schemas.microsoft.com/office/drawing/2014/main" id="{E2837028-97FD-484F-8999-2213BE9836C3}"/>
              </a:ext>
            </a:extLst>
          </p:cNvPr>
          <p:cNvSpPr txBox="1"/>
          <p:nvPr/>
        </p:nvSpPr>
        <p:spPr bwMode="auto">
          <a:xfrm>
            <a:off x="2708988" y="4138864"/>
            <a:ext cx="59824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480</a:t>
            </a:r>
          </a:p>
        </p:txBody>
      </p:sp>
      <p:sp>
        <p:nvSpPr>
          <p:cNvPr id="36" name="TextBox 35">
            <a:extLst>
              <a:ext uri="{FF2B5EF4-FFF2-40B4-BE49-F238E27FC236}">
                <a16:creationId xmlns:a16="http://schemas.microsoft.com/office/drawing/2014/main" id="{C6F13E01-B564-49BD-B622-7C025B4BE191}"/>
              </a:ext>
            </a:extLst>
          </p:cNvPr>
          <p:cNvSpPr txBox="1"/>
          <p:nvPr/>
        </p:nvSpPr>
        <p:spPr bwMode="auto">
          <a:xfrm>
            <a:off x="5757109" y="1780850"/>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9</a:t>
            </a:r>
          </a:p>
        </p:txBody>
      </p:sp>
      <p:sp>
        <p:nvSpPr>
          <p:cNvPr id="37" name="TextBox 36">
            <a:extLst>
              <a:ext uri="{FF2B5EF4-FFF2-40B4-BE49-F238E27FC236}">
                <a16:creationId xmlns:a16="http://schemas.microsoft.com/office/drawing/2014/main" id="{368B846B-3946-4A03-B5E1-4AC216111E64}"/>
              </a:ext>
            </a:extLst>
          </p:cNvPr>
          <p:cNvSpPr txBox="1"/>
          <p:nvPr/>
        </p:nvSpPr>
        <p:spPr bwMode="auto">
          <a:xfrm>
            <a:off x="4486614" y="2969955"/>
            <a:ext cx="59824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360</a:t>
            </a:r>
          </a:p>
        </p:txBody>
      </p:sp>
      <p:sp>
        <p:nvSpPr>
          <p:cNvPr id="38" name="TextBox 37">
            <a:extLst>
              <a:ext uri="{FF2B5EF4-FFF2-40B4-BE49-F238E27FC236}">
                <a16:creationId xmlns:a16="http://schemas.microsoft.com/office/drawing/2014/main" id="{5ED0CA89-794F-48C5-8482-466631CA9F9D}"/>
              </a:ext>
            </a:extLst>
          </p:cNvPr>
          <p:cNvSpPr txBox="1"/>
          <p:nvPr/>
        </p:nvSpPr>
        <p:spPr bwMode="auto">
          <a:xfrm>
            <a:off x="3213237" y="1540389"/>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12</a:t>
            </a:r>
          </a:p>
        </p:txBody>
      </p:sp>
    </p:spTree>
    <p:extLst>
      <p:ext uri="{BB962C8B-B14F-4D97-AF65-F5344CB8AC3E}">
        <p14:creationId xmlns:p14="http://schemas.microsoft.com/office/powerpoint/2010/main" val="1754569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39"/>
                                        </p:tgtEl>
                                      </p:cBhvr>
                                    </p:animEffect>
                                    <p:set>
                                      <p:cBhvr>
                                        <p:cTn id="7" dur="1" fill="hold">
                                          <p:stCondLst>
                                            <p:cond delay="499"/>
                                          </p:stCondLst>
                                        </p:cTn>
                                        <p:tgtEl>
                                          <p:spTgt spid="39"/>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500"/>
                                        <p:tgtEl>
                                          <p:spTgt spid="2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fade">
                                      <p:cBhvr>
                                        <p:cTn id="14" dur="500"/>
                                        <p:tgtEl>
                                          <p:spTgt spid="23"/>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500"/>
                                        <p:tgtEl>
                                          <p:spTgt spid="2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500"/>
                                        <p:tgtEl>
                                          <p:spTgt spid="2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500"/>
                                        <p:tgtEl>
                                          <p:spTgt spid="3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fade">
                                      <p:cBhvr>
                                        <p:cTn id="38" dur="500"/>
                                        <p:tgtEl>
                                          <p:spTgt spid="3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500"/>
                                        <p:tgtEl>
                                          <p:spTgt spid="3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500"/>
                                        <p:tgtEl>
                                          <p:spTgt spid="3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5"/>
                                        </p:tgtEl>
                                        <p:attrNameLst>
                                          <p:attrName>style.visibility</p:attrName>
                                        </p:attrNameLst>
                                      </p:cBhvr>
                                      <p:to>
                                        <p:strVal val="visible"/>
                                      </p:to>
                                    </p:set>
                                    <p:animEffect transition="in" filter="fade">
                                      <p:cBhvr>
                                        <p:cTn id="50" dur="500"/>
                                        <p:tgtEl>
                                          <p:spTgt spid="35"/>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500"/>
                                        <p:tgtEl>
                                          <p:spTgt spid="3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P spid="3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2.21 Properties of factors and multiples</a:t>
            </a:r>
            <a:r>
              <a:rPr lang="en-GB" dirty="0"/>
              <a:t>	</a:t>
            </a:r>
            <a:r>
              <a:rPr lang="en-US" dirty="0">
                <a:solidFill>
                  <a:srgbClr val="00628C"/>
                </a:solidFill>
              </a:rPr>
              <a:t>Step 5:6</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257" y="1264885"/>
            <a:ext cx="7411487" cy="432823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95989" y="3931697"/>
            <a:ext cx="583582" cy="583582"/>
          </a:xfrm>
          <a:prstGeom prst="rect">
            <a:avLst/>
          </a:prstGeom>
        </p:spPr>
      </p:pic>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70526" y="2856546"/>
            <a:ext cx="583582" cy="583582"/>
          </a:xfrm>
          <a:prstGeom prst="rect">
            <a:avLst/>
          </a:prstGeom>
        </p:spPr>
      </p:pic>
      <p:sp>
        <p:nvSpPr>
          <p:cNvPr id="17" name="Oval 16"/>
          <p:cNvSpPr/>
          <p:nvPr/>
        </p:nvSpPr>
        <p:spPr bwMode="auto">
          <a:xfrm>
            <a:off x="5870717" y="2856737"/>
            <a:ext cx="583200" cy="583200"/>
          </a:xfrm>
          <a:prstGeom prst="ellipse">
            <a:avLst/>
          </a:prstGeom>
          <a:noFill/>
          <a:ln w="28575">
            <a:solidFill>
              <a:srgbClr val="FF0000"/>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nvGrpSpPr>
          <p:cNvPr id="11" name="Group 10"/>
          <p:cNvGrpSpPr/>
          <p:nvPr/>
        </p:nvGrpSpPr>
        <p:grpSpPr>
          <a:xfrm>
            <a:off x="7095989" y="3931697"/>
            <a:ext cx="583582" cy="583582"/>
            <a:chOff x="8288050" y="5712480"/>
            <a:chExt cx="583582" cy="583582"/>
          </a:xfrm>
        </p:grpSpPr>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88050" y="5712480"/>
              <a:ext cx="583582" cy="583582"/>
            </a:xfrm>
            <a:prstGeom prst="rect">
              <a:avLst/>
            </a:prstGeom>
          </p:spPr>
        </p:pic>
        <p:sp>
          <p:nvSpPr>
            <p:cNvPr id="10" name="Oval 9"/>
            <p:cNvSpPr/>
            <p:nvPr/>
          </p:nvSpPr>
          <p:spPr bwMode="auto">
            <a:xfrm>
              <a:off x="8288241" y="5712671"/>
              <a:ext cx="583200" cy="583200"/>
            </a:xfrm>
            <a:prstGeom prst="ellipse">
              <a:avLst/>
            </a:prstGeom>
            <a:noFill/>
            <a:ln w="28575">
              <a:solidFill>
                <a:srgbClr val="FF0000"/>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Tree>
    <p:extLst>
      <p:ext uri="{BB962C8B-B14F-4D97-AF65-F5344CB8AC3E}">
        <p14:creationId xmlns:p14="http://schemas.microsoft.com/office/powerpoint/2010/main" val="262120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 presetClass="exit" presetSubtype="0" fill="hold" nodeType="afterEffect">
                                  <p:stCondLst>
                                    <p:cond delay="0"/>
                                  </p:stCondLst>
                                  <p:childTnLst>
                                    <p:set>
                                      <p:cBhvr>
                                        <p:cTn id="10" dur="1" fill="hold">
                                          <p:stCondLst>
                                            <p:cond delay="0"/>
                                          </p:stCondLst>
                                        </p:cTn>
                                        <p:tgtEl>
                                          <p:spTgt spid="7"/>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fill="hold" nodeType="clickEffect">
                                  <p:stCondLst>
                                    <p:cond delay="0"/>
                                  </p:stCondLst>
                                  <p:childTnLst>
                                    <p:animMotion origin="layout" path="M 3.88889E-6 -7.40741E-7 L -0.13403 -0.15555 " pathEditMode="relative" rAng="0" ptsTypes="AA">
                                      <p:cBhvr>
                                        <p:cTn id="14" dur="2000" fill="hold"/>
                                        <p:tgtEl>
                                          <p:spTgt spid="11"/>
                                        </p:tgtEl>
                                        <p:attrNameLst>
                                          <p:attrName>ppt_x</p:attrName>
                                          <p:attrName>ppt_y</p:attrName>
                                        </p:attrNameLst>
                                      </p:cBhvr>
                                      <p:rCtr x="-6701" y="-7778"/>
                                    </p:animMotion>
                                  </p:childTnLst>
                                </p:cTn>
                              </p:par>
                            </p:childTnLst>
                          </p:cTn>
                        </p:par>
                        <p:par>
                          <p:cTn id="15" fill="hold">
                            <p:stCondLst>
                              <p:cond delay="2000"/>
                            </p:stCondLst>
                            <p:childTnLst>
                              <p:par>
                                <p:cTn id="16" presetID="10" presetClass="entr" presetSubtype="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par>
                          <p:cTn id="22" fill="hold">
                            <p:stCondLst>
                              <p:cond delay="2500"/>
                            </p:stCondLst>
                            <p:childTnLst>
                              <p:par>
                                <p:cTn id="23" presetID="10" presetClass="exit" presetSubtype="0" fill="hold" nodeType="afterEffect">
                                  <p:stCondLst>
                                    <p:cond delay="0"/>
                                  </p:stCondLst>
                                  <p:childTnLst>
                                    <p:animEffect transition="out" filter="fade">
                                      <p:cBhvr>
                                        <p:cTn id="24" dur="500"/>
                                        <p:tgtEl>
                                          <p:spTgt spid="11"/>
                                        </p:tgtEl>
                                      </p:cBhvr>
                                    </p:animEffect>
                                    <p:set>
                                      <p:cBhvr>
                                        <p:cTn id="25" dur="1" fill="hold">
                                          <p:stCondLst>
                                            <p:cond delay="499"/>
                                          </p:stCondLst>
                                        </p:cTn>
                                        <p:tgtEl>
                                          <p:spTgt spid="11"/>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0" presetClass="exit" presetSubtype="0" fill="hold" grpId="1" nodeType="clickEffect">
                                  <p:stCondLst>
                                    <p:cond delay="0"/>
                                  </p:stCondLst>
                                  <p:childTnLst>
                                    <p:animEffect transition="out" filter="fade">
                                      <p:cBhvr>
                                        <p:cTn id="29" dur="500"/>
                                        <p:tgtEl>
                                          <p:spTgt spid="17"/>
                                        </p:tgtEl>
                                      </p:cBhvr>
                                    </p:animEffect>
                                    <p:set>
                                      <p:cBhvr>
                                        <p:cTn id="30" dur="1" fill="hold">
                                          <p:stCondLst>
                                            <p:cond delay="4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2.21 Properties of factors and multiples</a:t>
            </a:r>
            <a:r>
              <a:rPr lang="en-GB" dirty="0"/>
              <a:t>	</a:t>
            </a:r>
            <a:r>
              <a:rPr lang="en-US" dirty="0">
                <a:solidFill>
                  <a:srgbClr val="00628C"/>
                </a:solidFill>
              </a:rPr>
              <a:t>Step 6:1</a:t>
            </a:r>
          </a:p>
        </p:txBody>
      </p:sp>
      <p:pic>
        <p:nvPicPr>
          <p:cNvPr id="4" name="Picture 3">
            <a:extLst>
              <a:ext uri="{FF2B5EF4-FFF2-40B4-BE49-F238E27FC236}">
                <a16:creationId xmlns:a16="http://schemas.microsoft.com/office/drawing/2014/main" id="{5690EC88-90DC-4050-9DE9-D3E99311A41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084843" y="1352711"/>
            <a:ext cx="3366199" cy="4474124"/>
          </a:xfrm>
          <a:prstGeom prst="rect">
            <a:avLst/>
          </a:prstGeom>
        </p:spPr>
      </p:pic>
    </p:spTree>
    <p:extLst>
      <p:ext uri="{BB962C8B-B14F-4D97-AF65-F5344CB8AC3E}">
        <p14:creationId xmlns:p14="http://schemas.microsoft.com/office/powerpoint/2010/main" val="18514926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2.21 Properties of factors and multiples</a:t>
            </a:r>
            <a:r>
              <a:rPr lang="en-GB" dirty="0"/>
              <a:t>	</a:t>
            </a:r>
            <a:r>
              <a:rPr lang="en-US" dirty="0">
                <a:solidFill>
                  <a:srgbClr val="00628C"/>
                </a:solidFill>
              </a:rPr>
              <a:t>Step 6:1</a:t>
            </a:r>
          </a:p>
        </p:txBody>
      </p:sp>
      <p:pic>
        <p:nvPicPr>
          <p:cNvPr id="4" name="Picture 3" descr="A close up of a logo&#10;&#10;Description automatically generated">
            <a:extLst>
              <a:ext uri="{FF2B5EF4-FFF2-40B4-BE49-F238E27FC236}">
                <a16:creationId xmlns:a16="http://schemas.microsoft.com/office/drawing/2014/main" id="{C8F46D26-CAAA-4600-A396-C87265264A0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61292" y="1032467"/>
            <a:ext cx="2570211" cy="5174901"/>
          </a:xfrm>
          <a:prstGeom prst="rect">
            <a:avLst/>
          </a:prstGeom>
        </p:spPr>
      </p:pic>
    </p:spTree>
    <p:extLst>
      <p:ext uri="{BB962C8B-B14F-4D97-AF65-F5344CB8AC3E}">
        <p14:creationId xmlns:p14="http://schemas.microsoft.com/office/powerpoint/2010/main" val="6829060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2.21 Properties of factors and multiples</a:t>
            </a:r>
            <a:r>
              <a:rPr lang="en-GB" dirty="0"/>
              <a:t>	</a:t>
            </a:r>
            <a:r>
              <a:rPr lang="en-US" dirty="0">
                <a:solidFill>
                  <a:srgbClr val="00628C"/>
                </a:solidFill>
              </a:rPr>
              <a:t>Step 6:1</a:t>
            </a:r>
          </a:p>
        </p:txBody>
      </p:sp>
      <p:pic>
        <p:nvPicPr>
          <p:cNvPr id="3" name="Picture 2">
            <a:extLst>
              <a:ext uri="{FF2B5EF4-FFF2-40B4-BE49-F238E27FC236}">
                <a16:creationId xmlns:a16="http://schemas.microsoft.com/office/drawing/2014/main" id="{65314248-2D10-4A32-BFCA-BB89034C3660}"/>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3361292" y="1039658"/>
            <a:ext cx="2570211" cy="5140422"/>
          </a:xfrm>
          <a:prstGeom prst="rect">
            <a:avLst/>
          </a:prstGeom>
        </p:spPr>
      </p:pic>
    </p:spTree>
    <p:extLst>
      <p:ext uri="{BB962C8B-B14F-4D97-AF65-F5344CB8AC3E}">
        <p14:creationId xmlns:p14="http://schemas.microsoft.com/office/powerpoint/2010/main" val="38447188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2.21 Properties of factors and multiples</a:t>
            </a:r>
            <a:r>
              <a:rPr lang="en-GB" dirty="0"/>
              <a:t>	</a:t>
            </a:r>
            <a:r>
              <a:rPr lang="en-US" dirty="0">
                <a:solidFill>
                  <a:srgbClr val="00628C"/>
                </a:solidFill>
              </a:rPr>
              <a:t>Step 1:1</a:t>
            </a:r>
          </a:p>
        </p:txBody>
      </p:sp>
      <p:pic>
        <p:nvPicPr>
          <p:cNvPr id="4" name="Picture 3">
            <a:extLst>
              <a:ext uri="{FF2B5EF4-FFF2-40B4-BE49-F238E27FC236}">
                <a16:creationId xmlns:a16="http://schemas.microsoft.com/office/drawing/2014/main" id="{036FB4A1-93A4-4FF1-ACFB-4554BC88760D}"/>
              </a:ext>
            </a:extLst>
          </p:cNvPr>
          <p:cNvPicPr>
            <a:picLocks noChangeAspect="1"/>
          </p:cNvPicPr>
          <p:nvPr/>
        </p:nvPicPr>
        <p:blipFill rotWithShape="1">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p:blipFill>
        <p:spPr>
          <a:xfrm>
            <a:off x="2303748" y="1917673"/>
            <a:ext cx="4536504" cy="3022654"/>
          </a:xfrm>
          <a:prstGeom prst="rect">
            <a:avLst/>
          </a:prstGeom>
        </p:spPr>
      </p:pic>
      <p:pic>
        <p:nvPicPr>
          <p:cNvPr id="8" name="Picture 7" descr="A picture containing electronics, display&#10;&#10;Description automatically generated">
            <a:extLst>
              <a:ext uri="{FF2B5EF4-FFF2-40B4-BE49-F238E27FC236}">
                <a16:creationId xmlns:a16="http://schemas.microsoft.com/office/drawing/2014/main" id="{357AC8CD-FA11-4B2C-B3FC-B6FA1408623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828639">
            <a:off x="2448010" y="3278956"/>
            <a:ext cx="396536" cy="396536"/>
          </a:xfrm>
          <a:prstGeom prst="rect">
            <a:avLst/>
          </a:prstGeom>
        </p:spPr>
      </p:pic>
      <p:pic>
        <p:nvPicPr>
          <p:cNvPr id="9" name="Picture 8" descr="A picture containing electronics, display&#10;&#10;Description automatically generated">
            <a:extLst>
              <a:ext uri="{FF2B5EF4-FFF2-40B4-BE49-F238E27FC236}">
                <a16:creationId xmlns:a16="http://schemas.microsoft.com/office/drawing/2014/main" id="{5CF075F1-CB0B-4291-84A2-37333A88EF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01419" y="2236961"/>
            <a:ext cx="396536" cy="396536"/>
          </a:xfrm>
          <a:prstGeom prst="rect">
            <a:avLst/>
          </a:prstGeom>
        </p:spPr>
      </p:pic>
      <p:pic>
        <p:nvPicPr>
          <p:cNvPr id="10" name="Picture 9" descr="A picture containing electronics, display&#10;&#10;Description automatically generated">
            <a:extLst>
              <a:ext uri="{FF2B5EF4-FFF2-40B4-BE49-F238E27FC236}">
                <a16:creationId xmlns:a16="http://schemas.microsoft.com/office/drawing/2014/main" id="{EE6BEB80-867C-4AFF-9C8B-62DDDB33227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139608">
            <a:off x="2899038" y="3834820"/>
            <a:ext cx="396536" cy="396536"/>
          </a:xfrm>
          <a:prstGeom prst="rect">
            <a:avLst/>
          </a:prstGeom>
        </p:spPr>
      </p:pic>
      <p:pic>
        <p:nvPicPr>
          <p:cNvPr id="11" name="Picture 10" descr="A picture containing electronics, display&#10;&#10;Description automatically generated">
            <a:extLst>
              <a:ext uri="{FF2B5EF4-FFF2-40B4-BE49-F238E27FC236}">
                <a16:creationId xmlns:a16="http://schemas.microsoft.com/office/drawing/2014/main" id="{33433681-A8B3-4417-BFB6-FFFA66CE4D4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356295">
            <a:off x="3681577" y="1968510"/>
            <a:ext cx="396536" cy="396536"/>
          </a:xfrm>
          <a:prstGeom prst="rect">
            <a:avLst/>
          </a:prstGeom>
        </p:spPr>
      </p:pic>
      <p:pic>
        <p:nvPicPr>
          <p:cNvPr id="12" name="Picture 11" descr="A picture containing electronics, display&#10;&#10;Description automatically generated">
            <a:extLst>
              <a:ext uri="{FF2B5EF4-FFF2-40B4-BE49-F238E27FC236}">
                <a16:creationId xmlns:a16="http://schemas.microsoft.com/office/drawing/2014/main" id="{B3937E10-293F-41DF-AA17-A1A58DAF30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174343">
            <a:off x="3669672" y="3217049"/>
            <a:ext cx="396536" cy="396536"/>
          </a:xfrm>
          <a:prstGeom prst="rect">
            <a:avLst/>
          </a:prstGeom>
        </p:spPr>
      </p:pic>
      <p:pic>
        <p:nvPicPr>
          <p:cNvPr id="13" name="Picture 12" descr="A picture containing electronics, display&#10;&#10;Description automatically generated">
            <a:extLst>
              <a:ext uri="{FF2B5EF4-FFF2-40B4-BE49-F238E27FC236}">
                <a16:creationId xmlns:a16="http://schemas.microsoft.com/office/drawing/2014/main" id="{8FE7E920-8FCF-43E3-A8BD-FE0153AA8B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201368">
            <a:off x="3645938" y="4218893"/>
            <a:ext cx="396536" cy="396536"/>
          </a:xfrm>
          <a:prstGeom prst="rect">
            <a:avLst/>
          </a:prstGeom>
        </p:spPr>
      </p:pic>
      <p:pic>
        <p:nvPicPr>
          <p:cNvPr id="14" name="Picture 13" descr="A picture containing electronics, display&#10;&#10;Description automatically generated">
            <a:extLst>
              <a:ext uri="{FF2B5EF4-FFF2-40B4-BE49-F238E27FC236}">
                <a16:creationId xmlns:a16="http://schemas.microsoft.com/office/drawing/2014/main" id="{EF295ABB-B29C-4CCC-8BDF-AE21F1A310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60000">
            <a:off x="4602940" y="2934730"/>
            <a:ext cx="396536" cy="396536"/>
          </a:xfrm>
          <a:prstGeom prst="rect">
            <a:avLst/>
          </a:prstGeom>
        </p:spPr>
      </p:pic>
      <p:pic>
        <p:nvPicPr>
          <p:cNvPr id="15" name="Picture 14" descr="A picture containing electronics, display&#10;&#10;Description automatically generated">
            <a:extLst>
              <a:ext uri="{FF2B5EF4-FFF2-40B4-BE49-F238E27FC236}">
                <a16:creationId xmlns:a16="http://schemas.microsoft.com/office/drawing/2014/main" id="{F1AA9A52-BF0C-4F54-BBB0-65FEB79BD6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290484">
            <a:off x="5152296" y="2057397"/>
            <a:ext cx="396536" cy="396536"/>
          </a:xfrm>
          <a:prstGeom prst="rect">
            <a:avLst/>
          </a:prstGeom>
        </p:spPr>
      </p:pic>
      <p:pic>
        <p:nvPicPr>
          <p:cNvPr id="16" name="Picture 15" descr="A picture containing electronics, display&#10;&#10;Description automatically generated">
            <a:extLst>
              <a:ext uri="{FF2B5EF4-FFF2-40B4-BE49-F238E27FC236}">
                <a16:creationId xmlns:a16="http://schemas.microsoft.com/office/drawing/2014/main" id="{409580B1-7D84-480D-88BF-C82CA804E8D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76862" y="2827774"/>
            <a:ext cx="396536" cy="396536"/>
          </a:xfrm>
          <a:prstGeom prst="rect">
            <a:avLst/>
          </a:prstGeom>
        </p:spPr>
      </p:pic>
      <p:pic>
        <p:nvPicPr>
          <p:cNvPr id="17" name="Picture 16" descr="A picture containing electronics, display&#10;&#10;Description automatically generated">
            <a:extLst>
              <a:ext uri="{FF2B5EF4-FFF2-40B4-BE49-F238E27FC236}">
                <a16:creationId xmlns:a16="http://schemas.microsoft.com/office/drawing/2014/main" id="{C079B41E-5A78-469E-BF30-34752FE99A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608884">
            <a:off x="5151221" y="3724660"/>
            <a:ext cx="396536" cy="396536"/>
          </a:xfrm>
          <a:prstGeom prst="rect">
            <a:avLst/>
          </a:prstGeom>
        </p:spPr>
      </p:pic>
      <p:pic>
        <p:nvPicPr>
          <p:cNvPr id="18" name="Picture 17" descr="A picture containing electronics, display&#10;&#10;Description automatically generated">
            <a:extLst>
              <a:ext uri="{FF2B5EF4-FFF2-40B4-BE49-F238E27FC236}">
                <a16:creationId xmlns:a16="http://schemas.microsoft.com/office/drawing/2014/main" id="{4C736CBD-3C56-4411-A4CB-14DA76360F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179228">
            <a:off x="5786387" y="4238543"/>
            <a:ext cx="396536" cy="396536"/>
          </a:xfrm>
          <a:prstGeom prst="rect">
            <a:avLst/>
          </a:prstGeom>
        </p:spPr>
      </p:pic>
      <p:pic>
        <p:nvPicPr>
          <p:cNvPr id="19" name="Picture 18" descr="A picture containing electronics, display&#10;&#10;Description automatically generated">
            <a:extLst>
              <a:ext uri="{FF2B5EF4-FFF2-40B4-BE49-F238E27FC236}">
                <a16:creationId xmlns:a16="http://schemas.microsoft.com/office/drawing/2014/main" id="{99081ADE-3B61-4030-9A81-1E69177006C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360000">
            <a:off x="6329413" y="3448640"/>
            <a:ext cx="396536" cy="396536"/>
          </a:xfrm>
          <a:prstGeom prst="rect">
            <a:avLst/>
          </a:prstGeom>
        </p:spPr>
      </p:pic>
    </p:spTree>
    <p:extLst>
      <p:ext uri="{BB962C8B-B14F-4D97-AF65-F5344CB8AC3E}">
        <p14:creationId xmlns:p14="http://schemas.microsoft.com/office/powerpoint/2010/main" val="2414701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29B65DFF-D817-49DF-806A-EF265059D8EA}"/>
              </a:ext>
            </a:extLst>
          </p:cNvPr>
          <p:cNvGrpSpPr/>
          <p:nvPr/>
        </p:nvGrpSpPr>
        <p:grpSpPr>
          <a:xfrm>
            <a:off x="2277296" y="3230732"/>
            <a:ext cx="2299655" cy="396536"/>
            <a:chOff x="2277296" y="3230732"/>
            <a:chExt cx="2299655" cy="396536"/>
          </a:xfrm>
        </p:grpSpPr>
        <p:pic>
          <p:nvPicPr>
            <p:cNvPr id="19" name="Picture 18" descr="A picture containing electronics, display&#10;&#10;Description automatically generated">
              <a:extLst>
                <a:ext uri="{FF2B5EF4-FFF2-40B4-BE49-F238E27FC236}">
                  <a16:creationId xmlns:a16="http://schemas.microsoft.com/office/drawing/2014/main" id="{9497D316-FB4D-4FAE-AB12-696051F8D6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77296" y="3230732"/>
              <a:ext cx="396536" cy="396536"/>
            </a:xfrm>
            <a:prstGeom prst="rect">
              <a:avLst/>
            </a:prstGeom>
          </p:spPr>
        </p:pic>
        <p:pic>
          <p:nvPicPr>
            <p:cNvPr id="20" name="Picture 19" descr="A picture containing electronics, display&#10;&#10;Description automatically generated">
              <a:extLst>
                <a:ext uri="{FF2B5EF4-FFF2-40B4-BE49-F238E27FC236}">
                  <a16:creationId xmlns:a16="http://schemas.microsoft.com/office/drawing/2014/main" id="{3D2276A3-7591-4D15-B803-479B8ECA91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8301" y="3230732"/>
              <a:ext cx="396536" cy="396536"/>
            </a:xfrm>
            <a:prstGeom prst="rect">
              <a:avLst/>
            </a:prstGeom>
          </p:spPr>
        </p:pic>
        <p:pic>
          <p:nvPicPr>
            <p:cNvPr id="21" name="Picture 20" descr="A picture containing electronics, display&#10;&#10;Description automatically generated">
              <a:extLst>
                <a:ext uri="{FF2B5EF4-FFF2-40B4-BE49-F238E27FC236}">
                  <a16:creationId xmlns:a16="http://schemas.microsoft.com/office/drawing/2014/main" id="{8AAC862C-0FF7-41C6-83FC-421842E7A6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7711" y="3230732"/>
              <a:ext cx="396536" cy="396536"/>
            </a:xfrm>
            <a:prstGeom prst="rect">
              <a:avLst/>
            </a:prstGeom>
          </p:spPr>
        </p:pic>
        <p:pic>
          <p:nvPicPr>
            <p:cNvPr id="22" name="Picture 21" descr="A picture containing electronics, display&#10;&#10;Description automatically generated">
              <a:extLst>
                <a:ext uri="{FF2B5EF4-FFF2-40B4-BE49-F238E27FC236}">
                  <a16:creationId xmlns:a16="http://schemas.microsoft.com/office/drawing/2014/main" id="{EFBF11FD-EC9D-4186-95B8-2B158EC215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7121" y="3230732"/>
              <a:ext cx="396536" cy="396536"/>
            </a:xfrm>
            <a:prstGeom prst="rect">
              <a:avLst/>
            </a:prstGeom>
          </p:spPr>
        </p:pic>
        <p:pic>
          <p:nvPicPr>
            <p:cNvPr id="23" name="Picture 22" descr="A picture containing electronics, display&#10;&#10;Description automatically generated">
              <a:extLst>
                <a:ext uri="{FF2B5EF4-FFF2-40B4-BE49-F238E27FC236}">
                  <a16:creationId xmlns:a16="http://schemas.microsoft.com/office/drawing/2014/main" id="{69C80883-F786-4CFD-BF99-0F5BCBF111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97830" y="3230732"/>
              <a:ext cx="396536" cy="396536"/>
            </a:xfrm>
            <a:prstGeom prst="rect">
              <a:avLst/>
            </a:prstGeom>
          </p:spPr>
        </p:pic>
        <p:pic>
          <p:nvPicPr>
            <p:cNvPr id="24" name="Picture 23" descr="A picture containing electronics, display&#10;&#10;Description automatically generated">
              <a:extLst>
                <a:ext uri="{FF2B5EF4-FFF2-40B4-BE49-F238E27FC236}">
                  <a16:creationId xmlns:a16="http://schemas.microsoft.com/office/drawing/2014/main" id="{B08ED5F7-3F55-43CE-8833-8890F7216A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0415" y="3230732"/>
              <a:ext cx="396536" cy="396536"/>
            </a:xfrm>
            <a:prstGeom prst="rect">
              <a:avLst/>
            </a:prstGeom>
          </p:spPr>
        </p:pic>
      </p:grpSp>
      <p:grpSp>
        <p:nvGrpSpPr>
          <p:cNvPr id="51" name="Group 50">
            <a:extLst>
              <a:ext uri="{FF2B5EF4-FFF2-40B4-BE49-F238E27FC236}">
                <a16:creationId xmlns:a16="http://schemas.microsoft.com/office/drawing/2014/main" id="{909A1709-E645-401C-A891-7EF50F83E642}"/>
              </a:ext>
            </a:extLst>
          </p:cNvPr>
          <p:cNvGrpSpPr/>
          <p:nvPr/>
        </p:nvGrpSpPr>
        <p:grpSpPr>
          <a:xfrm>
            <a:off x="4560619" y="3230732"/>
            <a:ext cx="2306085" cy="396536"/>
            <a:chOff x="4560619" y="3230732"/>
            <a:chExt cx="2306085" cy="396536"/>
          </a:xfrm>
        </p:grpSpPr>
        <p:pic>
          <p:nvPicPr>
            <p:cNvPr id="25" name="Picture 24" descr="A picture containing electronics, display&#10;&#10;Description automatically generated">
              <a:extLst>
                <a:ext uri="{FF2B5EF4-FFF2-40B4-BE49-F238E27FC236}">
                  <a16:creationId xmlns:a16="http://schemas.microsoft.com/office/drawing/2014/main" id="{5C8C1E3A-4062-443F-9C84-08B27A663F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0619" y="3230732"/>
              <a:ext cx="396536" cy="396536"/>
            </a:xfrm>
            <a:prstGeom prst="rect">
              <a:avLst/>
            </a:prstGeom>
          </p:spPr>
        </p:pic>
        <p:pic>
          <p:nvPicPr>
            <p:cNvPr id="26" name="Picture 25" descr="A picture containing electronics, display&#10;&#10;Description automatically generated">
              <a:extLst>
                <a:ext uri="{FF2B5EF4-FFF2-40B4-BE49-F238E27FC236}">
                  <a16:creationId xmlns:a16="http://schemas.microsoft.com/office/drawing/2014/main" id="{5F1D9A8E-9553-43FA-B413-67ABFAE74D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3204" y="3230732"/>
              <a:ext cx="396536" cy="396536"/>
            </a:xfrm>
            <a:prstGeom prst="rect">
              <a:avLst/>
            </a:prstGeom>
          </p:spPr>
        </p:pic>
        <p:pic>
          <p:nvPicPr>
            <p:cNvPr id="27" name="Picture 26" descr="A picture containing electronics, display&#10;&#10;Description automatically generated">
              <a:extLst>
                <a:ext uri="{FF2B5EF4-FFF2-40B4-BE49-F238E27FC236}">
                  <a16:creationId xmlns:a16="http://schemas.microsoft.com/office/drawing/2014/main" id="{1C47069A-3937-4A0A-A71B-C9F4B23622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24945" y="3230732"/>
              <a:ext cx="396536" cy="396536"/>
            </a:xfrm>
            <a:prstGeom prst="rect">
              <a:avLst/>
            </a:prstGeom>
          </p:spPr>
        </p:pic>
        <p:pic>
          <p:nvPicPr>
            <p:cNvPr id="28" name="Picture 27" descr="A picture containing electronics, display&#10;&#10;Description automatically generated">
              <a:extLst>
                <a:ext uri="{FF2B5EF4-FFF2-40B4-BE49-F238E27FC236}">
                  <a16:creationId xmlns:a16="http://schemas.microsoft.com/office/drawing/2014/main" id="{25225063-3A95-4ED0-B3C3-36B802C3EF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6686" y="3230732"/>
              <a:ext cx="396536" cy="396536"/>
            </a:xfrm>
            <a:prstGeom prst="rect">
              <a:avLst/>
            </a:prstGeom>
          </p:spPr>
        </p:pic>
        <p:pic>
          <p:nvPicPr>
            <p:cNvPr id="30" name="Picture 29" descr="A picture containing electronics, display&#10;&#10;Description automatically generated">
              <a:extLst>
                <a:ext uri="{FF2B5EF4-FFF2-40B4-BE49-F238E27FC236}">
                  <a16:creationId xmlns:a16="http://schemas.microsoft.com/office/drawing/2014/main" id="{3A2C11E1-F45C-401D-B482-9DFCCAA1F6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8427" y="3230732"/>
              <a:ext cx="396536" cy="396536"/>
            </a:xfrm>
            <a:prstGeom prst="rect">
              <a:avLst/>
            </a:prstGeom>
          </p:spPr>
        </p:pic>
        <p:pic>
          <p:nvPicPr>
            <p:cNvPr id="31" name="Picture 30" descr="A picture containing electronics, display&#10;&#10;Description automatically generated">
              <a:extLst>
                <a:ext uri="{FF2B5EF4-FFF2-40B4-BE49-F238E27FC236}">
                  <a16:creationId xmlns:a16="http://schemas.microsoft.com/office/drawing/2014/main" id="{FF1827CA-A772-47B2-8FD3-7E2F23A748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0168" y="3230732"/>
              <a:ext cx="396536" cy="396536"/>
            </a:xfrm>
            <a:prstGeom prst="rect">
              <a:avLst/>
            </a:prstGeom>
          </p:spPr>
        </p:pic>
      </p:grpSp>
      <p:sp>
        <p:nvSpPr>
          <p:cNvPr id="2" name="Text Placeholder 1"/>
          <p:cNvSpPr>
            <a:spLocks noGrp="1"/>
          </p:cNvSpPr>
          <p:nvPr>
            <p:ph type="body" sz="quarter" idx="11"/>
          </p:nvPr>
        </p:nvSpPr>
        <p:spPr/>
        <p:txBody>
          <a:bodyPr/>
          <a:lstStyle/>
          <a:p>
            <a:r>
              <a:rPr lang="en-US" dirty="0"/>
              <a:t>2.21 Properties of factors and multiples</a:t>
            </a:r>
            <a:r>
              <a:rPr lang="en-GB" dirty="0"/>
              <a:t>	</a:t>
            </a:r>
            <a:r>
              <a:rPr lang="en-US" dirty="0">
                <a:solidFill>
                  <a:srgbClr val="00628C"/>
                </a:solidFill>
              </a:rPr>
              <a:t>Step 1:1</a:t>
            </a:r>
          </a:p>
        </p:txBody>
      </p:sp>
      <p:pic>
        <p:nvPicPr>
          <p:cNvPr id="7" name="Picture 6" descr="A picture containing electronics, display&#10;&#10;Description automatically generated">
            <a:extLst>
              <a:ext uri="{FF2B5EF4-FFF2-40B4-BE49-F238E27FC236}">
                <a16:creationId xmlns:a16="http://schemas.microsoft.com/office/drawing/2014/main" id="{1E3F4103-2029-46ED-9CA0-4DE460874F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828639">
            <a:off x="2448010" y="3278956"/>
            <a:ext cx="396536" cy="396536"/>
          </a:xfrm>
          <a:prstGeom prst="rect">
            <a:avLst/>
          </a:prstGeom>
        </p:spPr>
      </p:pic>
      <p:pic>
        <p:nvPicPr>
          <p:cNvPr id="8" name="Picture 7" descr="A picture containing electronics, display&#10;&#10;Description automatically generated">
            <a:extLst>
              <a:ext uri="{FF2B5EF4-FFF2-40B4-BE49-F238E27FC236}">
                <a16:creationId xmlns:a16="http://schemas.microsoft.com/office/drawing/2014/main" id="{CEE4C13F-FFAC-4AF6-8B0F-D34C2FB3D3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1419" y="2236961"/>
            <a:ext cx="396536" cy="396536"/>
          </a:xfrm>
          <a:prstGeom prst="rect">
            <a:avLst/>
          </a:prstGeom>
        </p:spPr>
      </p:pic>
      <p:pic>
        <p:nvPicPr>
          <p:cNvPr id="9" name="Picture 8" descr="A picture containing electronics, display&#10;&#10;Description automatically generated">
            <a:extLst>
              <a:ext uri="{FF2B5EF4-FFF2-40B4-BE49-F238E27FC236}">
                <a16:creationId xmlns:a16="http://schemas.microsoft.com/office/drawing/2014/main" id="{DF1F7557-2C25-4CBB-AE58-81A1A18E52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139608">
            <a:off x="2899038" y="3834820"/>
            <a:ext cx="396536" cy="396536"/>
          </a:xfrm>
          <a:prstGeom prst="rect">
            <a:avLst/>
          </a:prstGeom>
        </p:spPr>
      </p:pic>
      <p:pic>
        <p:nvPicPr>
          <p:cNvPr id="11" name="Picture 10" descr="A picture containing electronics, display&#10;&#10;Description automatically generated">
            <a:extLst>
              <a:ext uri="{FF2B5EF4-FFF2-40B4-BE49-F238E27FC236}">
                <a16:creationId xmlns:a16="http://schemas.microsoft.com/office/drawing/2014/main" id="{C5FD4115-EABA-48E6-98BC-972A2C4C52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174343">
            <a:off x="3669672" y="3217049"/>
            <a:ext cx="396536" cy="396536"/>
          </a:xfrm>
          <a:prstGeom prst="rect">
            <a:avLst/>
          </a:prstGeom>
        </p:spPr>
      </p:pic>
      <p:pic>
        <p:nvPicPr>
          <p:cNvPr id="10" name="Picture 9" descr="A picture containing electronics, display&#10;&#10;Description automatically generated">
            <a:extLst>
              <a:ext uri="{FF2B5EF4-FFF2-40B4-BE49-F238E27FC236}">
                <a16:creationId xmlns:a16="http://schemas.microsoft.com/office/drawing/2014/main" id="{CBB05822-34DE-424E-8DE0-1162C0BF8E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356295">
            <a:off x="3681577" y="1968510"/>
            <a:ext cx="396536" cy="396536"/>
          </a:xfrm>
          <a:prstGeom prst="rect">
            <a:avLst/>
          </a:prstGeom>
        </p:spPr>
      </p:pic>
      <p:pic>
        <p:nvPicPr>
          <p:cNvPr id="12" name="Picture 11" descr="A picture containing electronics, display&#10;&#10;Description automatically generated">
            <a:extLst>
              <a:ext uri="{FF2B5EF4-FFF2-40B4-BE49-F238E27FC236}">
                <a16:creationId xmlns:a16="http://schemas.microsoft.com/office/drawing/2014/main" id="{0FA83D67-12BA-4C21-BE88-3879D98BA2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201368">
            <a:off x="3645938" y="4218893"/>
            <a:ext cx="396536" cy="396536"/>
          </a:xfrm>
          <a:prstGeom prst="rect">
            <a:avLst/>
          </a:prstGeom>
        </p:spPr>
      </p:pic>
      <p:pic>
        <p:nvPicPr>
          <p:cNvPr id="13" name="Picture 12" descr="A picture containing electronics, display&#10;&#10;Description automatically generated">
            <a:extLst>
              <a:ext uri="{FF2B5EF4-FFF2-40B4-BE49-F238E27FC236}">
                <a16:creationId xmlns:a16="http://schemas.microsoft.com/office/drawing/2014/main" id="{A0D3822E-41C9-4B7A-9FA2-DEA861C3FF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60000">
            <a:off x="4602940" y="2934730"/>
            <a:ext cx="396536" cy="396536"/>
          </a:xfrm>
          <a:prstGeom prst="rect">
            <a:avLst/>
          </a:prstGeom>
        </p:spPr>
      </p:pic>
      <p:pic>
        <p:nvPicPr>
          <p:cNvPr id="14" name="Picture 13" descr="A picture containing electronics, display&#10;&#10;Description automatically generated">
            <a:extLst>
              <a:ext uri="{FF2B5EF4-FFF2-40B4-BE49-F238E27FC236}">
                <a16:creationId xmlns:a16="http://schemas.microsoft.com/office/drawing/2014/main" id="{B295A265-DF9B-4033-AF20-10A230E815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290484">
            <a:off x="5152296" y="2057397"/>
            <a:ext cx="396536" cy="396536"/>
          </a:xfrm>
          <a:prstGeom prst="rect">
            <a:avLst/>
          </a:prstGeom>
        </p:spPr>
      </p:pic>
      <p:pic>
        <p:nvPicPr>
          <p:cNvPr id="16" name="Picture 15" descr="A picture containing electronics, display&#10;&#10;Description automatically generated">
            <a:extLst>
              <a:ext uri="{FF2B5EF4-FFF2-40B4-BE49-F238E27FC236}">
                <a16:creationId xmlns:a16="http://schemas.microsoft.com/office/drawing/2014/main" id="{D9E41621-F7D7-433C-B7FC-BEC6273939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608884">
            <a:off x="5151221" y="3724660"/>
            <a:ext cx="396536" cy="396536"/>
          </a:xfrm>
          <a:prstGeom prst="rect">
            <a:avLst/>
          </a:prstGeom>
        </p:spPr>
      </p:pic>
      <p:pic>
        <p:nvPicPr>
          <p:cNvPr id="15" name="Picture 14" descr="A picture containing electronics, display&#10;&#10;Description automatically generated">
            <a:extLst>
              <a:ext uri="{FF2B5EF4-FFF2-40B4-BE49-F238E27FC236}">
                <a16:creationId xmlns:a16="http://schemas.microsoft.com/office/drawing/2014/main" id="{1CFD18A9-33D8-4665-9FB0-68052426E3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76862" y="2827774"/>
            <a:ext cx="396536" cy="396536"/>
          </a:xfrm>
          <a:prstGeom prst="rect">
            <a:avLst/>
          </a:prstGeom>
        </p:spPr>
      </p:pic>
      <p:pic>
        <p:nvPicPr>
          <p:cNvPr id="17" name="Picture 16" descr="A picture containing electronics, display&#10;&#10;Description automatically generated">
            <a:extLst>
              <a:ext uri="{FF2B5EF4-FFF2-40B4-BE49-F238E27FC236}">
                <a16:creationId xmlns:a16="http://schemas.microsoft.com/office/drawing/2014/main" id="{6D3DD144-3F82-4769-A2C2-BD1A4D87B2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179228">
            <a:off x="5786387" y="4238543"/>
            <a:ext cx="396536" cy="396536"/>
          </a:xfrm>
          <a:prstGeom prst="rect">
            <a:avLst/>
          </a:prstGeom>
        </p:spPr>
      </p:pic>
      <p:pic>
        <p:nvPicPr>
          <p:cNvPr id="18" name="Picture 17" descr="A picture containing electronics, display&#10;&#10;Description automatically generated">
            <a:extLst>
              <a:ext uri="{FF2B5EF4-FFF2-40B4-BE49-F238E27FC236}">
                <a16:creationId xmlns:a16="http://schemas.microsoft.com/office/drawing/2014/main" id="{332FE605-A711-4CEB-9EB5-997BAA5642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360000">
            <a:off x="6329413" y="3448640"/>
            <a:ext cx="396536" cy="396536"/>
          </a:xfrm>
          <a:prstGeom prst="rect">
            <a:avLst/>
          </a:prstGeom>
        </p:spPr>
      </p:pic>
      <p:sp>
        <p:nvSpPr>
          <p:cNvPr id="53" name="TextBox 52">
            <a:extLst>
              <a:ext uri="{FF2B5EF4-FFF2-40B4-BE49-F238E27FC236}">
                <a16:creationId xmlns:a16="http://schemas.microsoft.com/office/drawing/2014/main" id="{6E14A003-D8CE-4BB1-8F73-D4D598F3E593}"/>
              </a:ext>
            </a:extLst>
          </p:cNvPr>
          <p:cNvSpPr txBox="1"/>
          <p:nvPr/>
        </p:nvSpPr>
        <p:spPr bwMode="auto">
          <a:xfrm>
            <a:off x="4309740" y="2769067"/>
            <a:ext cx="518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a:t>
            </a:r>
          </a:p>
        </p:txBody>
      </p:sp>
      <p:sp>
        <p:nvSpPr>
          <p:cNvPr id="54" name="TextBox 53">
            <a:extLst>
              <a:ext uri="{FF2B5EF4-FFF2-40B4-BE49-F238E27FC236}">
                <a16:creationId xmlns:a16="http://schemas.microsoft.com/office/drawing/2014/main" id="{09F7C960-F49E-4D20-B7EF-FE47F57D7837}"/>
              </a:ext>
            </a:extLst>
          </p:cNvPr>
          <p:cNvSpPr txBox="1"/>
          <p:nvPr/>
        </p:nvSpPr>
        <p:spPr bwMode="auto">
          <a:xfrm>
            <a:off x="1943981" y="318147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a:t>
            </a:r>
          </a:p>
        </p:txBody>
      </p:sp>
    </p:spTree>
    <p:extLst>
      <p:ext uri="{BB962C8B-B14F-4D97-AF65-F5344CB8AC3E}">
        <p14:creationId xmlns:p14="http://schemas.microsoft.com/office/powerpoint/2010/main" val="3474113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fill="hold" nodeType="afterEffect">
                                  <p:stCondLst>
                                    <p:cond delay="0"/>
                                  </p:stCondLst>
                                  <p:childTnLst>
                                    <p:animMotion origin="layout" path="M 2.77778E-7 -4.44444E-6 L -0.01806 -0.00625 " pathEditMode="relative" rAng="0" ptsTypes="AA">
                                      <p:cBhvr>
                                        <p:cTn id="6" dur="1000" fill="hold"/>
                                        <p:tgtEl>
                                          <p:spTgt spid="7"/>
                                        </p:tgtEl>
                                        <p:attrNameLst>
                                          <p:attrName>ppt_x</p:attrName>
                                          <p:attrName>ppt_y</p:attrName>
                                        </p:attrNameLst>
                                      </p:cBhvr>
                                      <p:rCtr x="-903" y="-324"/>
                                    </p:animMotion>
                                  </p:childTnLst>
                                </p:cTn>
                              </p:par>
                              <p:par>
                                <p:cTn id="7" presetID="8" presetClass="emph" presetSubtype="0" fill="hold" nodeType="withEffect">
                                  <p:stCondLst>
                                    <p:cond delay="0"/>
                                  </p:stCondLst>
                                  <p:childTnLst>
                                    <p:animRot by="-840000">
                                      <p:cBhvr>
                                        <p:cTn id="8" dur="1000" fill="hold"/>
                                        <p:tgtEl>
                                          <p:spTgt spid="7"/>
                                        </p:tgtEl>
                                        <p:attrNameLst>
                                          <p:attrName>r</p:attrName>
                                        </p:attrNameLst>
                                      </p:cBhvr>
                                    </p:animRot>
                                  </p:childTnLst>
                                </p:cTn>
                              </p:par>
                              <p:par>
                                <p:cTn id="9" presetID="42" presetClass="path" presetSubtype="0" fill="hold" nodeType="withEffect">
                                  <p:stCondLst>
                                    <p:cond delay="0"/>
                                  </p:stCondLst>
                                  <p:childTnLst>
                                    <p:animMotion origin="layout" path="M 1.11111E-6 -2.59259E-6 L -0.02639 0.14491 " pathEditMode="relative" rAng="0" ptsTypes="AA">
                                      <p:cBhvr>
                                        <p:cTn id="10" dur="1000" fill="hold"/>
                                        <p:tgtEl>
                                          <p:spTgt spid="8"/>
                                        </p:tgtEl>
                                        <p:attrNameLst>
                                          <p:attrName>ppt_x</p:attrName>
                                          <p:attrName>ppt_y</p:attrName>
                                        </p:attrNameLst>
                                      </p:cBhvr>
                                      <p:rCtr x="-1319" y="7245"/>
                                    </p:animMotion>
                                  </p:childTnLst>
                                </p:cTn>
                              </p:par>
                              <p:par>
                                <p:cTn id="11" presetID="64" presetClass="path" presetSubtype="0" fill="hold" nodeType="withEffect">
                                  <p:stCondLst>
                                    <p:cond delay="0"/>
                                  </p:stCondLst>
                                  <p:childTnLst>
                                    <p:animMotion origin="layout" path="M 4.72222E-6 -2.96296E-6 L 0.01475 -0.08935 " pathEditMode="relative" rAng="0" ptsTypes="AA">
                                      <p:cBhvr>
                                        <p:cTn id="12" dur="1000" fill="hold"/>
                                        <p:tgtEl>
                                          <p:spTgt spid="9"/>
                                        </p:tgtEl>
                                        <p:attrNameLst>
                                          <p:attrName>ppt_x</p:attrName>
                                          <p:attrName>ppt_y</p:attrName>
                                        </p:attrNameLst>
                                      </p:cBhvr>
                                      <p:rCtr x="729" y="-4468"/>
                                    </p:animMotion>
                                  </p:childTnLst>
                                </p:cTn>
                              </p:par>
                              <p:par>
                                <p:cTn id="13" presetID="8" presetClass="emph" presetSubtype="0" fill="hold" nodeType="withEffect">
                                  <p:stCondLst>
                                    <p:cond delay="0"/>
                                  </p:stCondLst>
                                  <p:childTnLst>
                                    <p:animRot by="480000">
                                      <p:cBhvr>
                                        <p:cTn id="14" dur="1000" fill="hold"/>
                                        <p:tgtEl>
                                          <p:spTgt spid="9"/>
                                        </p:tgtEl>
                                        <p:attrNameLst>
                                          <p:attrName>r</p:attrName>
                                        </p:attrNameLst>
                                      </p:cBhvr>
                                    </p:animRot>
                                  </p:childTnLst>
                                </p:cTn>
                              </p:par>
                              <p:par>
                                <p:cTn id="15" presetID="35" presetClass="path" presetSubtype="0" fill="hold" nodeType="withEffect">
                                  <p:stCondLst>
                                    <p:cond delay="0"/>
                                  </p:stCondLst>
                                  <p:childTnLst>
                                    <p:animMotion origin="layout" path="M 3.33333E-6 3.33333E-6 L -0.02848 0.00162 " pathEditMode="relative" rAng="0" ptsTypes="AA">
                                      <p:cBhvr>
                                        <p:cTn id="16" dur="1000" fill="hold"/>
                                        <p:tgtEl>
                                          <p:spTgt spid="11"/>
                                        </p:tgtEl>
                                        <p:attrNameLst>
                                          <p:attrName>ppt_x</p:attrName>
                                          <p:attrName>ppt_y</p:attrName>
                                        </p:attrNameLst>
                                      </p:cBhvr>
                                      <p:rCtr x="-1424" y="69"/>
                                    </p:animMotion>
                                  </p:childTnLst>
                                </p:cTn>
                              </p:par>
                              <p:par>
                                <p:cTn id="17" presetID="8" presetClass="emph" presetSubtype="0" fill="hold" nodeType="withEffect">
                                  <p:stCondLst>
                                    <p:cond delay="0"/>
                                  </p:stCondLst>
                                  <p:childTnLst>
                                    <p:animRot by="420000">
                                      <p:cBhvr>
                                        <p:cTn id="18" dur="1000" fill="hold"/>
                                        <p:tgtEl>
                                          <p:spTgt spid="11"/>
                                        </p:tgtEl>
                                        <p:attrNameLst>
                                          <p:attrName>r</p:attrName>
                                        </p:attrNameLst>
                                      </p:cBhvr>
                                    </p:animRot>
                                  </p:childTnLst>
                                </p:cTn>
                              </p:par>
                              <p:par>
                                <p:cTn id="19" presetID="42" presetClass="path" presetSubtype="0" fill="hold" nodeType="withEffect">
                                  <p:stCondLst>
                                    <p:cond delay="0"/>
                                  </p:stCondLst>
                                  <p:childTnLst>
                                    <p:animMotion origin="layout" path="M 4.44444E-6 -2.22222E-6 L 0.0125 0.1831 " pathEditMode="relative" rAng="0" ptsTypes="AA">
                                      <p:cBhvr>
                                        <p:cTn id="20" dur="1000" fill="hold"/>
                                        <p:tgtEl>
                                          <p:spTgt spid="10"/>
                                        </p:tgtEl>
                                        <p:attrNameLst>
                                          <p:attrName>ppt_x</p:attrName>
                                          <p:attrName>ppt_y</p:attrName>
                                        </p:attrNameLst>
                                      </p:cBhvr>
                                      <p:rCtr x="625" y="9144"/>
                                    </p:animMotion>
                                  </p:childTnLst>
                                </p:cTn>
                              </p:par>
                              <p:par>
                                <p:cTn id="21" presetID="8" presetClass="emph" presetSubtype="0" fill="hold" nodeType="withEffect">
                                  <p:stCondLst>
                                    <p:cond delay="0"/>
                                  </p:stCondLst>
                                  <p:childTnLst>
                                    <p:animRot by="1260000">
                                      <p:cBhvr>
                                        <p:cTn id="22" dur="1000" fill="hold"/>
                                        <p:tgtEl>
                                          <p:spTgt spid="10"/>
                                        </p:tgtEl>
                                        <p:attrNameLst>
                                          <p:attrName>r</p:attrName>
                                        </p:attrNameLst>
                                      </p:cBhvr>
                                    </p:animRot>
                                  </p:childTnLst>
                                </p:cTn>
                              </p:par>
                              <p:par>
                                <p:cTn id="23" presetID="64" presetClass="path" presetSubtype="0" fill="hold" nodeType="withEffect">
                                  <p:stCondLst>
                                    <p:cond delay="0"/>
                                  </p:stCondLst>
                                  <p:childTnLst>
                                    <p:animMotion origin="layout" path="M -2.5E-6 -1.48148E-6 L 0.05799 -0.14398 " pathEditMode="relative" rAng="0" ptsTypes="AA">
                                      <p:cBhvr>
                                        <p:cTn id="24" dur="1000" fill="hold"/>
                                        <p:tgtEl>
                                          <p:spTgt spid="12"/>
                                        </p:tgtEl>
                                        <p:attrNameLst>
                                          <p:attrName>ppt_x</p:attrName>
                                          <p:attrName>ppt_y</p:attrName>
                                        </p:attrNameLst>
                                      </p:cBhvr>
                                      <p:rCtr x="2899" y="-7199"/>
                                    </p:animMotion>
                                  </p:childTnLst>
                                </p:cTn>
                              </p:par>
                              <p:par>
                                <p:cTn id="25" presetID="8" presetClass="emph" presetSubtype="0" fill="hold" nodeType="withEffect">
                                  <p:stCondLst>
                                    <p:cond delay="0"/>
                                  </p:stCondLst>
                                  <p:childTnLst>
                                    <p:animRot by="-2220000">
                                      <p:cBhvr>
                                        <p:cTn id="26" dur="1000" fill="hold"/>
                                        <p:tgtEl>
                                          <p:spTgt spid="12"/>
                                        </p:tgtEl>
                                        <p:attrNameLst>
                                          <p:attrName>r</p:attrName>
                                        </p:attrNameLst>
                                      </p:cBhvr>
                                    </p:animRot>
                                  </p:childTnLst>
                                </p:cTn>
                              </p:par>
                              <p:par>
                                <p:cTn id="27" presetID="42" presetClass="path" presetSubtype="0" fill="hold" nodeType="withEffect">
                                  <p:stCondLst>
                                    <p:cond delay="0"/>
                                  </p:stCondLst>
                                  <p:childTnLst>
                                    <p:animMotion origin="layout" path="M 0 -2.96296E-6 L -0.00434 0.04236 " pathEditMode="relative" rAng="0" ptsTypes="AA">
                                      <p:cBhvr>
                                        <p:cTn id="28" dur="1000" fill="hold"/>
                                        <p:tgtEl>
                                          <p:spTgt spid="13"/>
                                        </p:tgtEl>
                                        <p:attrNameLst>
                                          <p:attrName>ppt_x</p:attrName>
                                          <p:attrName>ppt_y</p:attrName>
                                        </p:attrNameLst>
                                      </p:cBhvr>
                                      <p:rCtr x="-226" y="2106"/>
                                    </p:animMotion>
                                  </p:childTnLst>
                                </p:cTn>
                              </p:par>
                              <p:par>
                                <p:cTn id="29" presetID="8" presetClass="emph" presetSubtype="0" fill="hold" nodeType="withEffect">
                                  <p:stCondLst>
                                    <p:cond delay="0"/>
                                  </p:stCondLst>
                                  <p:childTnLst>
                                    <p:animRot by="-60000">
                                      <p:cBhvr>
                                        <p:cTn id="30" dur="1000" fill="hold"/>
                                        <p:tgtEl>
                                          <p:spTgt spid="13"/>
                                        </p:tgtEl>
                                        <p:attrNameLst>
                                          <p:attrName>r</p:attrName>
                                        </p:attrNameLst>
                                      </p:cBhvr>
                                    </p:animRot>
                                  </p:childTnLst>
                                </p:cTn>
                              </p:par>
                              <p:par>
                                <p:cTn id="31" presetID="42" presetClass="path" presetSubtype="0" fill="hold" nodeType="withEffect">
                                  <p:stCondLst>
                                    <p:cond delay="0"/>
                                  </p:stCondLst>
                                  <p:childTnLst>
                                    <p:animMotion origin="layout" path="M 5.55556E-7 4.81481E-6 L -0.0224 0.17106 " pathEditMode="relative" rAng="0" ptsTypes="AA">
                                      <p:cBhvr>
                                        <p:cTn id="32" dur="1000" fill="hold"/>
                                        <p:tgtEl>
                                          <p:spTgt spid="14"/>
                                        </p:tgtEl>
                                        <p:attrNameLst>
                                          <p:attrName>ppt_x</p:attrName>
                                          <p:attrName>ppt_y</p:attrName>
                                        </p:attrNameLst>
                                      </p:cBhvr>
                                      <p:rCtr x="-1128" y="8542"/>
                                    </p:animMotion>
                                  </p:childTnLst>
                                </p:cTn>
                              </p:par>
                              <p:par>
                                <p:cTn id="33" presetID="8" presetClass="emph" presetSubtype="0" fill="hold" nodeType="withEffect">
                                  <p:stCondLst>
                                    <p:cond delay="0"/>
                                  </p:stCondLst>
                                  <p:childTnLst>
                                    <p:animRot by="-1320000">
                                      <p:cBhvr>
                                        <p:cTn id="34" dur="1000" fill="hold"/>
                                        <p:tgtEl>
                                          <p:spTgt spid="14"/>
                                        </p:tgtEl>
                                        <p:attrNameLst>
                                          <p:attrName>r</p:attrName>
                                        </p:attrNameLst>
                                      </p:cBhvr>
                                    </p:animRot>
                                  </p:childTnLst>
                                </p:cTn>
                              </p:par>
                              <p:par>
                                <p:cTn id="35" presetID="64" presetClass="path" presetSubtype="0" fill="hold" nodeType="withEffect">
                                  <p:stCondLst>
                                    <p:cond delay="0"/>
                                  </p:stCondLst>
                                  <p:childTnLst>
                                    <p:animMotion origin="layout" path="M 5.55556E-7 -7.40741E-7 L 0.01962 -0.07199 " pathEditMode="relative" rAng="0" ptsTypes="AA">
                                      <p:cBhvr>
                                        <p:cTn id="36" dur="1000" fill="hold"/>
                                        <p:tgtEl>
                                          <p:spTgt spid="16"/>
                                        </p:tgtEl>
                                        <p:attrNameLst>
                                          <p:attrName>ppt_x</p:attrName>
                                          <p:attrName>ppt_y</p:attrName>
                                        </p:attrNameLst>
                                      </p:cBhvr>
                                      <p:rCtr x="972" y="-3611"/>
                                    </p:animMotion>
                                  </p:childTnLst>
                                </p:cTn>
                              </p:par>
                              <p:par>
                                <p:cTn id="37" presetID="8" presetClass="emph" presetSubtype="0" fill="hold" nodeType="withEffect">
                                  <p:stCondLst>
                                    <p:cond delay="0"/>
                                  </p:stCondLst>
                                  <p:childTnLst>
                                    <p:animRot by="1020000">
                                      <p:cBhvr>
                                        <p:cTn id="38" dur="1000" fill="hold"/>
                                        <p:tgtEl>
                                          <p:spTgt spid="16"/>
                                        </p:tgtEl>
                                        <p:attrNameLst>
                                          <p:attrName>r</p:attrName>
                                        </p:attrNameLst>
                                      </p:cBhvr>
                                    </p:animRot>
                                  </p:childTnLst>
                                </p:cTn>
                              </p:par>
                              <p:par>
                                <p:cTn id="39" presetID="42" presetClass="path" presetSubtype="0" fill="hold" nodeType="withEffect">
                                  <p:stCondLst>
                                    <p:cond delay="0"/>
                                  </p:stCondLst>
                                  <p:childTnLst>
                                    <p:animMotion origin="layout" path="M -2.22222E-6 -3.7037E-6 L -0.00764 0.0588 " pathEditMode="relative" rAng="0" ptsTypes="AA">
                                      <p:cBhvr>
                                        <p:cTn id="40" dur="1000" fill="hold"/>
                                        <p:tgtEl>
                                          <p:spTgt spid="15"/>
                                        </p:tgtEl>
                                        <p:attrNameLst>
                                          <p:attrName>ppt_x</p:attrName>
                                          <p:attrName>ppt_y</p:attrName>
                                        </p:attrNameLst>
                                      </p:cBhvr>
                                      <p:rCtr x="-382" y="2940"/>
                                    </p:animMotion>
                                  </p:childTnLst>
                                </p:cTn>
                              </p:par>
                              <p:par>
                                <p:cTn id="41" presetID="64" presetClass="path" presetSubtype="0" fill="hold" nodeType="withEffect">
                                  <p:stCondLst>
                                    <p:cond delay="0"/>
                                  </p:stCondLst>
                                  <p:childTnLst>
                                    <p:animMotion origin="layout" path="M -3.88889E-6 -7.40741E-7 L 0.03351 -0.14699 " pathEditMode="relative" rAng="0" ptsTypes="AA">
                                      <p:cBhvr>
                                        <p:cTn id="42" dur="1000" fill="hold"/>
                                        <p:tgtEl>
                                          <p:spTgt spid="17"/>
                                        </p:tgtEl>
                                        <p:attrNameLst>
                                          <p:attrName>ppt_x</p:attrName>
                                          <p:attrName>ppt_y</p:attrName>
                                        </p:attrNameLst>
                                      </p:cBhvr>
                                      <p:rCtr x="1667" y="-7361"/>
                                    </p:animMotion>
                                  </p:childTnLst>
                                </p:cTn>
                              </p:par>
                              <p:par>
                                <p:cTn id="43" presetID="8" presetClass="emph" presetSubtype="0" fill="hold" nodeType="withEffect">
                                  <p:stCondLst>
                                    <p:cond delay="0"/>
                                  </p:stCondLst>
                                  <p:childTnLst>
                                    <p:animRot by="420000">
                                      <p:cBhvr>
                                        <p:cTn id="44" dur="1000" fill="hold"/>
                                        <p:tgtEl>
                                          <p:spTgt spid="17"/>
                                        </p:tgtEl>
                                        <p:attrNameLst>
                                          <p:attrName>r</p:attrName>
                                        </p:attrNameLst>
                                      </p:cBhvr>
                                    </p:animRot>
                                  </p:childTnLst>
                                </p:cTn>
                              </p:par>
                              <p:par>
                                <p:cTn id="45" presetID="64" presetClass="path" presetSubtype="0" fill="hold" nodeType="withEffect">
                                  <p:stCondLst>
                                    <p:cond delay="0"/>
                                  </p:stCondLst>
                                  <p:childTnLst>
                                    <p:animMotion origin="layout" path="M 1.11111E-6 -2.96296E-6 L 0.0158 -0.0331 " pathEditMode="relative" rAng="0" ptsTypes="AA">
                                      <p:cBhvr>
                                        <p:cTn id="46" dur="1000" fill="hold"/>
                                        <p:tgtEl>
                                          <p:spTgt spid="18"/>
                                        </p:tgtEl>
                                        <p:attrNameLst>
                                          <p:attrName>ppt_x</p:attrName>
                                          <p:attrName>ppt_y</p:attrName>
                                        </p:attrNameLst>
                                      </p:cBhvr>
                                      <p:rCtr x="781" y="-1667"/>
                                    </p:animMotion>
                                  </p:childTnLst>
                                </p:cTn>
                              </p:par>
                              <p:par>
                                <p:cTn id="47" presetID="8" presetClass="emph" presetSubtype="0" fill="hold" nodeType="withEffect">
                                  <p:stCondLst>
                                    <p:cond delay="0"/>
                                  </p:stCondLst>
                                  <p:childTnLst>
                                    <p:animRot by="-360000">
                                      <p:cBhvr>
                                        <p:cTn id="48" dur="1000" fill="hold"/>
                                        <p:tgtEl>
                                          <p:spTgt spid="18"/>
                                        </p:tgtEl>
                                        <p:attrNameLst>
                                          <p:attrName>r</p:attrName>
                                        </p:attrNameLst>
                                      </p:cBhvr>
                                    </p:animRot>
                                  </p:childTnLst>
                                </p:cTn>
                              </p:par>
                            </p:childTnLst>
                          </p:cTn>
                        </p:par>
                        <p:par>
                          <p:cTn id="49" fill="hold">
                            <p:stCondLst>
                              <p:cond delay="1000"/>
                            </p:stCondLst>
                            <p:childTnLst>
                              <p:par>
                                <p:cTn id="50" presetID="1" presetClass="exit" presetSubtype="0" fill="hold" nodeType="afterEffect">
                                  <p:stCondLst>
                                    <p:cond delay="0"/>
                                  </p:stCondLst>
                                  <p:childTnLst>
                                    <p:set>
                                      <p:cBhvr>
                                        <p:cTn id="51" dur="1" fill="hold">
                                          <p:stCondLst>
                                            <p:cond delay="0"/>
                                          </p:stCondLst>
                                        </p:cTn>
                                        <p:tgtEl>
                                          <p:spTgt spid="7"/>
                                        </p:tgtEl>
                                        <p:attrNameLst>
                                          <p:attrName>style.visibility</p:attrName>
                                        </p:attrNameLst>
                                      </p:cBhvr>
                                      <p:to>
                                        <p:strVal val="hidden"/>
                                      </p:to>
                                    </p:set>
                                  </p:childTnLst>
                                </p:cTn>
                              </p:par>
                              <p:par>
                                <p:cTn id="52" presetID="1" presetClass="exit" presetSubtype="0" fill="hold" nodeType="withEffect">
                                  <p:stCondLst>
                                    <p:cond delay="0"/>
                                  </p:stCondLst>
                                  <p:childTnLst>
                                    <p:set>
                                      <p:cBhvr>
                                        <p:cTn id="53" dur="1" fill="hold">
                                          <p:stCondLst>
                                            <p:cond delay="0"/>
                                          </p:stCondLst>
                                        </p:cTn>
                                        <p:tgtEl>
                                          <p:spTgt spid="8"/>
                                        </p:tgtEl>
                                        <p:attrNameLst>
                                          <p:attrName>style.visibility</p:attrName>
                                        </p:attrNameLst>
                                      </p:cBhvr>
                                      <p:to>
                                        <p:strVal val="hidden"/>
                                      </p:to>
                                    </p:set>
                                  </p:childTnLst>
                                </p:cTn>
                              </p:par>
                              <p:par>
                                <p:cTn id="54" presetID="1" presetClass="exit" presetSubtype="0" fill="hold" nodeType="withEffect">
                                  <p:stCondLst>
                                    <p:cond delay="0"/>
                                  </p:stCondLst>
                                  <p:childTnLst>
                                    <p:set>
                                      <p:cBhvr>
                                        <p:cTn id="55" dur="1" fill="hold">
                                          <p:stCondLst>
                                            <p:cond delay="0"/>
                                          </p:stCondLst>
                                        </p:cTn>
                                        <p:tgtEl>
                                          <p:spTgt spid="9"/>
                                        </p:tgtEl>
                                        <p:attrNameLst>
                                          <p:attrName>style.visibility</p:attrName>
                                        </p:attrNameLst>
                                      </p:cBhvr>
                                      <p:to>
                                        <p:strVal val="hidden"/>
                                      </p:to>
                                    </p:set>
                                  </p:childTnLst>
                                </p:cTn>
                              </p:par>
                              <p:par>
                                <p:cTn id="56" presetID="1" presetClass="exit" presetSubtype="0" fill="hold" nodeType="withEffect">
                                  <p:stCondLst>
                                    <p:cond delay="0"/>
                                  </p:stCondLst>
                                  <p:childTnLst>
                                    <p:set>
                                      <p:cBhvr>
                                        <p:cTn id="57" dur="1" fill="hold">
                                          <p:stCondLst>
                                            <p:cond delay="0"/>
                                          </p:stCondLst>
                                        </p:cTn>
                                        <p:tgtEl>
                                          <p:spTgt spid="11"/>
                                        </p:tgtEl>
                                        <p:attrNameLst>
                                          <p:attrName>style.visibility</p:attrName>
                                        </p:attrNameLst>
                                      </p:cBhvr>
                                      <p:to>
                                        <p:strVal val="hidden"/>
                                      </p:to>
                                    </p:set>
                                  </p:childTnLst>
                                </p:cTn>
                              </p:par>
                              <p:par>
                                <p:cTn id="58" presetID="1" presetClass="exit" presetSubtype="0" fill="hold" nodeType="withEffect">
                                  <p:stCondLst>
                                    <p:cond delay="0"/>
                                  </p:stCondLst>
                                  <p:childTnLst>
                                    <p:set>
                                      <p:cBhvr>
                                        <p:cTn id="59" dur="1" fill="hold">
                                          <p:stCondLst>
                                            <p:cond delay="0"/>
                                          </p:stCondLst>
                                        </p:cTn>
                                        <p:tgtEl>
                                          <p:spTgt spid="10"/>
                                        </p:tgtEl>
                                        <p:attrNameLst>
                                          <p:attrName>style.visibility</p:attrName>
                                        </p:attrNameLst>
                                      </p:cBhvr>
                                      <p:to>
                                        <p:strVal val="hidden"/>
                                      </p:to>
                                    </p:set>
                                  </p:childTnLst>
                                </p:cTn>
                              </p:par>
                              <p:par>
                                <p:cTn id="60" presetID="1" presetClass="exit" presetSubtype="0" fill="hold" nodeType="withEffect">
                                  <p:stCondLst>
                                    <p:cond delay="0"/>
                                  </p:stCondLst>
                                  <p:childTnLst>
                                    <p:set>
                                      <p:cBhvr>
                                        <p:cTn id="61" dur="1" fill="hold">
                                          <p:stCondLst>
                                            <p:cond delay="0"/>
                                          </p:stCondLst>
                                        </p:cTn>
                                        <p:tgtEl>
                                          <p:spTgt spid="12"/>
                                        </p:tgtEl>
                                        <p:attrNameLst>
                                          <p:attrName>style.visibility</p:attrName>
                                        </p:attrNameLst>
                                      </p:cBhvr>
                                      <p:to>
                                        <p:strVal val="hidden"/>
                                      </p:to>
                                    </p:set>
                                  </p:childTnLst>
                                </p:cTn>
                              </p:par>
                              <p:par>
                                <p:cTn id="62" presetID="1" presetClass="exit" presetSubtype="0" fill="hold" nodeType="withEffect">
                                  <p:stCondLst>
                                    <p:cond delay="0"/>
                                  </p:stCondLst>
                                  <p:childTnLst>
                                    <p:set>
                                      <p:cBhvr>
                                        <p:cTn id="63" dur="1" fill="hold">
                                          <p:stCondLst>
                                            <p:cond delay="0"/>
                                          </p:stCondLst>
                                        </p:cTn>
                                        <p:tgtEl>
                                          <p:spTgt spid="13"/>
                                        </p:tgtEl>
                                        <p:attrNameLst>
                                          <p:attrName>style.visibility</p:attrName>
                                        </p:attrNameLst>
                                      </p:cBhvr>
                                      <p:to>
                                        <p:strVal val="hidden"/>
                                      </p:to>
                                    </p:set>
                                  </p:childTnLst>
                                </p:cTn>
                              </p:par>
                              <p:par>
                                <p:cTn id="64" presetID="1" presetClass="exit" presetSubtype="0" fill="hold" nodeType="withEffect">
                                  <p:stCondLst>
                                    <p:cond delay="0"/>
                                  </p:stCondLst>
                                  <p:childTnLst>
                                    <p:set>
                                      <p:cBhvr>
                                        <p:cTn id="65" dur="1" fill="hold">
                                          <p:stCondLst>
                                            <p:cond delay="0"/>
                                          </p:stCondLst>
                                        </p:cTn>
                                        <p:tgtEl>
                                          <p:spTgt spid="14"/>
                                        </p:tgtEl>
                                        <p:attrNameLst>
                                          <p:attrName>style.visibility</p:attrName>
                                        </p:attrNameLst>
                                      </p:cBhvr>
                                      <p:to>
                                        <p:strVal val="hidden"/>
                                      </p:to>
                                    </p:set>
                                  </p:childTnLst>
                                </p:cTn>
                              </p:par>
                              <p:par>
                                <p:cTn id="66" presetID="1" presetClass="exit" presetSubtype="0" fill="hold" nodeType="withEffect">
                                  <p:stCondLst>
                                    <p:cond delay="0"/>
                                  </p:stCondLst>
                                  <p:childTnLst>
                                    <p:set>
                                      <p:cBhvr>
                                        <p:cTn id="67" dur="1" fill="hold">
                                          <p:stCondLst>
                                            <p:cond delay="0"/>
                                          </p:stCondLst>
                                        </p:cTn>
                                        <p:tgtEl>
                                          <p:spTgt spid="16"/>
                                        </p:tgtEl>
                                        <p:attrNameLst>
                                          <p:attrName>style.visibility</p:attrName>
                                        </p:attrNameLst>
                                      </p:cBhvr>
                                      <p:to>
                                        <p:strVal val="hidden"/>
                                      </p:to>
                                    </p:set>
                                  </p:childTnLst>
                                </p:cTn>
                              </p:par>
                              <p:par>
                                <p:cTn id="68" presetID="1" presetClass="exit" presetSubtype="0" fill="hold" nodeType="withEffect">
                                  <p:stCondLst>
                                    <p:cond delay="0"/>
                                  </p:stCondLst>
                                  <p:childTnLst>
                                    <p:set>
                                      <p:cBhvr>
                                        <p:cTn id="69" dur="1" fill="hold">
                                          <p:stCondLst>
                                            <p:cond delay="0"/>
                                          </p:stCondLst>
                                        </p:cTn>
                                        <p:tgtEl>
                                          <p:spTgt spid="15"/>
                                        </p:tgtEl>
                                        <p:attrNameLst>
                                          <p:attrName>style.visibility</p:attrName>
                                        </p:attrNameLst>
                                      </p:cBhvr>
                                      <p:to>
                                        <p:strVal val="hidden"/>
                                      </p:to>
                                    </p:set>
                                  </p:childTnLst>
                                </p:cTn>
                              </p:par>
                              <p:par>
                                <p:cTn id="70" presetID="1" presetClass="exit" presetSubtype="0" fill="hold" nodeType="withEffect">
                                  <p:stCondLst>
                                    <p:cond delay="0"/>
                                  </p:stCondLst>
                                  <p:childTnLst>
                                    <p:set>
                                      <p:cBhvr>
                                        <p:cTn id="71" dur="1" fill="hold">
                                          <p:stCondLst>
                                            <p:cond delay="0"/>
                                          </p:stCondLst>
                                        </p:cTn>
                                        <p:tgtEl>
                                          <p:spTgt spid="17"/>
                                        </p:tgtEl>
                                        <p:attrNameLst>
                                          <p:attrName>style.visibility</p:attrName>
                                        </p:attrNameLst>
                                      </p:cBhvr>
                                      <p:to>
                                        <p:strVal val="hidden"/>
                                      </p:to>
                                    </p:set>
                                  </p:childTnLst>
                                </p:cTn>
                              </p:par>
                              <p:par>
                                <p:cTn id="72" presetID="1" presetClass="exit" presetSubtype="0" fill="hold" nodeType="withEffect">
                                  <p:stCondLst>
                                    <p:cond delay="0"/>
                                  </p:stCondLst>
                                  <p:childTnLst>
                                    <p:set>
                                      <p:cBhvr>
                                        <p:cTn id="73" dur="1" fill="hold">
                                          <p:stCondLst>
                                            <p:cond delay="0"/>
                                          </p:stCondLst>
                                        </p:cTn>
                                        <p:tgtEl>
                                          <p:spTgt spid="18"/>
                                        </p:tgtEl>
                                        <p:attrNameLst>
                                          <p:attrName>style.visibility</p:attrName>
                                        </p:attrNameLst>
                                      </p:cBhvr>
                                      <p:to>
                                        <p:strVal val="hidden"/>
                                      </p:to>
                                    </p:set>
                                  </p:childTnLst>
                                </p:cTn>
                              </p:par>
                              <p:par>
                                <p:cTn id="74" presetID="1" presetClass="entr" presetSubtype="0" fill="hold" nodeType="withEffect">
                                  <p:stCondLst>
                                    <p:cond delay="0"/>
                                  </p:stCondLst>
                                  <p:childTnLst>
                                    <p:set>
                                      <p:cBhvr>
                                        <p:cTn id="75" dur="1" fill="hold">
                                          <p:stCondLst>
                                            <p:cond delay="0"/>
                                          </p:stCondLst>
                                        </p:cTn>
                                        <p:tgtEl>
                                          <p:spTgt spid="51"/>
                                        </p:tgtEl>
                                        <p:attrNameLst>
                                          <p:attrName>style.visibility</p:attrName>
                                        </p:attrNameLst>
                                      </p:cBhvr>
                                      <p:to>
                                        <p:strVal val="visible"/>
                                      </p:to>
                                    </p:set>
                                  </p:childTnLst>
                                </p:cTn>
                              </p:par>
                              <p:par>
                                <p:cTn id="76" presetID="1" presetClass="entr" presetSubtype="0" fill="hold" nodeType="withEffect">
                                  <p:stCondLst>
                                    <p:cond delay="0"/>
                                  </p:stCondLst>
                                  <p:childTnLst>
                                    <p:set>
                                      <p:cBhvr>
                                        <p:cTn id="77" dur="1" fill="hold">
                                          <p:stCondLst>
                                            <p:cond delay="0"/>
                                          </p:stCondLst>
                                        </p:cTn>
                                        <p:tgtEl>
                                          <p:spTgt spid="50"/>
                                        </p:tgtEl>
                                        <p:attrNameLst>
                                          <p:attrName>style.visibility</p:attrName>
                                        </p:attrNameLst>
                                      </p:cBhvr>
                                      <p:to>
                                        <p:strVal val="visible"/>
                                      </p:to>
                                    </p:se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54"/>
                                        </p:tgtEl>
                                        <p:attrNameLst>
                                          <p:attrName>style.visibility</p:attrName>
                                        </p:attrNameLst>
                                      </p:cBhvr>
                                      <p:to>
                                        <p:strVal val="visible"/>
                                      </p:to>
                                    </p:set>
                                    <p:animEffect transition="in" filter="fade">
                                      <p:cBhvr>
                                        <p:cTn id="82" dur="500"/>
                                        <p:tgtEl>
                                          <p:spTgt spid="5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3"/>
                                        </p:tgtEl>
                                        <p:attrNameLst>
                                          <p:attrName>style.visibility</p:attrName>
                                        </p:attrNameLst>
                                      </p:cBhvr>
                                      <p:to>
                                        <p:strVal val="visible"/>
                                      </p:to>
                                    </p:set>
                                    <p:animEffect transition="in" filter="fade">
                                      <p:cBhvr>
                                        <p:cTn id="8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4867C64E-5B37-49A9-9B21-D647E41DB91C}"/>
              </a:ext>
            </a:extLst>
          </p:cNvPr>
          <p:cNvGrpSpPr/>
          <p:nvPr/>
        </p:nvGrpSpPr>
        <p:grpSpPr>
          <a:xfrm rot="5400000">
            <a:off x="3422173" y="2447101"/>
            <a:ext cx="2299655" cy="396536"/>
            <a:chOff x="2277296" y="3230732"/>
            <a:chExt cx="2299655" cy="396536"/>
          </a:xfrm>
        </p:grpSpPr>
        <p:pic>
          <p:nvPicPr>
            <p:cNvPr id="22" name="Picture 21" descr="A picture containing electronics, display&#10;&#10;Description automatically generated">
              <a:extLst>
                <a:ext uri="{FF2B5EF4-FFF2-40B4-BE49-F238E27FC236}">
                  <a16:creationId xmlns:a16="http://schemas.microsoft.com/office/drawing/2014/main" id="{522F02B6-69BD-46CB-90CC-530A0D308F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77296" y="3230732"/>
              <a:ext cx="396536" cy="396536"/>
            </a:xfrm>
            <a:prstGeom prst="rect">
              <a:avLst/>
            </a:prstGeom>
          </p:spPr>
        </p:pic>
        <p:pic>
          <p:nvPicPr>
            <p:cNvPr id="23" name="Picture 22" descr="A picture containing electronics, display&#10;&#10;Description automatically generated">
              <a:extLst>
                <a:ext uri="{FF2B5EF4-FFF2-40B4-BE49-F238E27FC236}">
                  <a16:creationId xmlns:a16="http://schemas.microsoft.com/office/drawing/2014/main" id="{03255D75-AE92-4F47-B882-0379925EDD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8301" y="3230732"/>
              <a:ext cx="396536" cy="396536"/>
            </a:xfrm>
            <a:prstGeom prst="rect">
              <a:avLst/>
            </a:prstGeom>
          </p:spPr>
        </p:pic>
        <p:pic>
          <p:nvPicPr>
            <p:cNvPr id="24" name="Picture 23" descr="A picture containing electronics, display&#10;&#10;Description automatically generated">
              <a:extLst>
                <a:ext uri="{FF2B5EF4-FFF2-40B4-BE49-F238E27FC236}">
                  <a16:creationId xmlns:a16="http://schemas.microsoft.com/office/drawing/2014/main" id="{CC6287C1-38B8-4DE8-B261-BB1BA42B84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7711" y="3230732"/>
              <a:ext cx="396536" cy="396536"/>
            </a:xfrm>
            <a:prstGeom prst="rect">
              <a:avLst/>
            </a:prstGeom>
          </p:spPr>
        </p:pic>
        <p:pic>
          <p:nvPicPr>
            <p:cNvPr id="25" name="Picture 24" descr="A picture containing electronics, display&#10;&#10;Description automatically generated">
              <a:extLst>
                <a:ext uri="{FF2B5EF4-FFF2-40B4-BE49-F238E27FC236}">
                  <a16:creationId xmlns:a16="http://schemas.microsoft.com/office/drawing/2014/main" id="{AC7CE75C-9D9B-491B-9652-14812983D7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7121" y="3230732"/>
              <a:ext cx="396536" cy="396536"/>
            </a:xfrm>
            <a:prstGeom prst="rect">
              <a:avLst/>
            </a:prstGeom>
          </p:spPr>
        </p:pic>
        <p:pic>
          <p:nvPicPr>
            <p:cNvPr id="26" name="Picture 25" descr="A picture containing electronics, display&#10;&#10;Description automatically generated">
              <a:extLst>
                <a:ext uri="{FF2B5EF4-FFF2-40B4-BE49-F238E27FC236}">
                  <a16:creationId xmlns:a16="http://schemas.microsoft.com/office/drawing/2014/main" id="{120C5471-205B-41D9-807A-10AABAC0ED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97830" y="3230732"/>
              <a:ext cx="396536" cy="396536"/>
            </a:xfrm>
            <a:prstGeom prst="rect">
              <a:avLst/>
            </a:prstGeom>
          </p:spPr>
        </p:pic>
        <p:pic>
          <p:nvPicPr>
            <p:cNvPr id="27" name="Picture 26" descr="A picture containing electronics, display&#10;&#10;Description automatically generated">
              <a:extLst>
                <a:ext uri="{FF2B5EF4-FFF2-40B4-BE49-F238E27FC236}">
                  <a16:creationId xmlns:a16="http://schemas.microsoft.com/office/drawing/2014/main" id="{11E82507-16B7-4177-9C72-A5C341FEC7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0415" y="3230732"/>
              <a:ext cx="396536" cy="396536"/>
            </a:xfrm>
            <a:prstGeom prst="rect">
              <a:avLst/>
            </a:prstGeom>
          </p:spPr>
        </p:pic>
      </p:grpSp>
      <p:grpSp>
        <p:nvGrpSpPr>
          <p:cNvPr id="28" name="Group 27">
            <a:extLst>
              <a:ext uri="{FF2B5EF4-FFF2-40B4-BE49-F238E27FC236}">
                <a16:creationId xmlns:a16="http://schemas.microsoft.com/office/drawing/2014/main" id="{25D07BD6-4245-4DF3-8463-ECD2A48E7B57}"/>
              </a:ext>
            </a:extLst>
          </p:cNvPr>
          <p:cNvGrpSpPr/>
          <p:nvPr/>
        </p:nvGrpSpPr>
        <p:grpSpPr>
          <a:xfrm rot="5400000">
            <a:off x="3418958" y="4733639"/>
            <a:ext cx="2306085" cy="396536"/>
            <a:chOff x="4560619" y="3230732"/>
            <a:chExt cx="2306085" cy="396536"/>
          </a:xfrm>
        </p:grpSpPr>
        <p:pic>
          <p:nvPicPr>
            <p:cNvPr id="29" name="Picture 28" descr="A picture containing electronics, display&#10;&#10;Description automatically generated">
              <a:extLst>
                <a:ext uri="{FF2B5EF4-FFF2-40B4-BE49-F238E27FC236}">
                  <a16:creationId xmlns:a16="http://schemas.microsoft.com/office/drawing/2014/main" id="{849B5D43-C90F-4DBC-B903-ED7B09DF05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0619" y="3230732"/>
              <a:ext cx="396536" cy="396536"/>
            </a:xfrm>
            <a:prstGeom prst="rect">
              <a:avLst/>
            </a:prstGeom>
          </p:spPr>
        </p:pic>
        <p:pic>
          <p:nvPicPr>
            <p:cNvPr id="30" name="Picture 29" descr="A picture containing electronics, display&#10;&#10;Description automatically generated">
              <a:extLst>
                <a:ext uri="{FF2B5EF4-FFF2-40B4-BE49-F238E27FC236}">
                  <a16:creationId xmlns:a16="http://schemas.microsoft.com/office/drawing/2014/main" id="{2A3E6F17-67B1-48CD-9E90-3DFD69ED5B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3204" y="3230732"/>
              <a:ext cx="396536" cy="396536"/>
            </a:xfrm>
            <a:prstGeom prst="rect">
              <a:avLst/>
            </a:prstGeom>
          </p:spPr>
        </p:pic>
        <p:pic>
          <p:nvPicPr>
            <p:cNvPr id="31" name="Picture 30" descr="A picture containing electronics, display&#10;&#10;Description automatically generated">
              <a:extLst>
                <a:ext uri="{FF2B5EF4-FFF2-40B4-BE49-F238E27FC236}">
                  <a16:creationId xmlns:a16="http://schemas.microsoft.com/office/drawing/2014/main" id="{0C1856B1-B3F2-48E3-B6AB-ABBB310FBF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24945" y="3230732"/>
              <a:ext cx="396536" cy="396536"/>
            </a:xfrm>
            <a:prstGeom prst="rect">
              <a:avLst/>
            </a:prstGeom>
          </p:spPr>
        </p:pic>
        <p:pic>
          <p:nvPicPr>
            <p:cNvPr id="32" name="Picture 31" descr="A picture containing electronics, display&#10;&#10;Description automatically generated">
              <a:extLst>
                <a:ext uri="{FF2B5EF4-FFF2-40B4-BE49-F238E27FC236}">
                  <a16:creationId xmlns:a16="http://schemas.microsoft.com/office/drawing/2014/main" id="{AC392E92-4B56-4A89-ADFE-0F90A87FA2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6686" y="3230732"/>
              <a:ext cx="396536" cy="396536"/>
            </a:xfrm>
            <a:prstGeom prst="rect">
              <a:avLst/>
            </a:prstGeom>
          </p:spPr>
        </p:pic>
        <p:pic>
          <p:nvPicPr>
            <p:cNvPr id="33" name="Picture 32" descr="A picture containing electronics, display&#10;&#10;Description automatically generated">
              <a:extLst>
                <a:ext uri="{FF2B5EF4-FFF2-40B4-BE49-F238E27FC236}">
                  <a16:creationId xmlns:a16="http://schemas.microsoft.com/office/drawing/2014/main" id="{C4A81996-2DCD-444F-8FD1-6E31F2A390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8427" y="3230732"/>
              <a:ext cx="396536" cy="396536"/>
            </a:xfrm>
            <a:prstGeom prst="rect">
              <a:avLst/>
            </a:prstGeom>
          </p:spPr>
        </p:pic>
        <p:pic>
          <p:nvPicPr>
            <p:cNvPr id="34" name="Picture 33" descr="A picture containing electronics, display&#10;&#10;Description automatically generated">
              <a:extLst>
                <a:ext uri="{FF2B5EF4-FFF2-40B4-BE49-F238E27FC236}">
                  <a16:creationId xmlns:a16="http://schemas.microsoft.com/office/drawing/2014/main" id="{1F0F68D5-310F-4132-A757-CA7DFA9942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0168" y="3230732"/>
              <a:ext cx="396536" cy="396536"/>
            </a:xfrm>
            <a:prstGeom prst="rect">
              <a:avLst/>
            </a:prstGeom>
          </p:spPr>
        </p:pic>
      </p:grpSp>
      <p:sp>
        <p:nvSpPr>
          <p:cNvPr id="2" name="Text Placeholder 1"/>
          <p:cNvSpPr>
            <a:spLocks noGrp="1"/>
          </p:cNvSpPr>
          <p:nvPr>
            <p:ph type="body" sz="quarter" idx="11"/>
          </p:nvPr>
        </p:nvSpPr>
        <p:spPr/>
        <p:txBody>
          <a:bodyPr/>
          <a:lstStyle/>
          <a:p>
            <a:r>
              <a:rPr lang="en-US" dirty="0"/>
              <a:t>2.21 Properties of factors and multiples</a:t>
            </a:r>
            <a:r>
              <a:rPr lang="en-GB" dirty="0"/>
              <a:t>	</a:t>
            </a:r>
            <a:r>
              <a:rPr lang="en-US" dirty="0">
                <a:solidFill>
                  <a:srgbClr val="00628C"/>
                </a:solidFill>
              </a:rPr>
              <a:t>Step 1:1</a:t>
            </a:r>
          </a:p>
        </p:txBody>
      </p:sp>
      <p:sp>
        <p:nvSpPr>
          <p:cNvPr id="19" name="TextBox 18">
            <a:extLst>
              <a:ext uri="{FF2B5EF4-FFF2-40B4-BE49-F238E27FC236}">
                <a16:creationId xmlns:a16="http://schemas.microsoft.com/office/drawing/2014/main" id="{7737ACF2-30F9-4444-8C63-CC9479D1D8D4}"/>
              </a:ext>
            </a:extLst>
          </p:cNvPr>
          <p:cNvSpPr txBox="1"/>
          <p:nvPr/>
        </p:nvSpPr>
        <p:spPr bwMode="auto">
          <a:xfrm>
            <a:off x="4309740" y="2769067"/>
            <a:ext cx="518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a:t>
            </a:r>
          </a:p>
        </p:txBody>
      </p:sp>
      <p:sp>
        <p:nvSpPr>
          <p:cNvPr id="20" name="TextBox 19">
            <a:extLst>
              <a:ext uri="{FF2B5EF4-FFF2-40B4-BE49-F238E27FC236}">
                <a16:creationId xmlns:a16="http://schemas.microsoft.com/office/drawing/2014/main" id="{CA9302CF-4816-449F-9130-0CBAA485315B}"/>
              </a:ext>
            </a:extLst>
          </p:cNvPr>
          <p:cNvSpPr txBox="1"/>
          <p:nvPr/>
        </p:nvSpPr>
        <p:spPr bwMode="auto">
          <a:xfrm>
            <a:off x="1943981" y="318147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a:t>
            </a:r>
          </a:p>
        </p:txBody>
      </p:sp>
      <p:sp>
        <p:nvSpPr>
          <p:cNvPr id="50" name="TextBox 49">
            <a:extLst>
              <a:ext uri="{FF2B5EF4-FFF2-40B4-BE49-F238E27FC236}">
                <a16:creationId xmlns:a16="http://schemas.microsoft.com/office/drawing/2014/main" id="{F14AF778-08AE-434F-A57E-049F00844E3B}"/>
              </a:ext>
            </a:extLst>
          </p:cNvPr>
          <p:cNvSpPr txBox="1"/>
          <p:nvPr/>
        </p:nvSpPr>
        <p:spPr bwMode="auto">
          <a:xfrm>
            <a:off x="4799126" y="3559413"/>
            <a:ext cx="518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a:t>
            </a:r>
          </a:p>
        </p:txBody>
      </p:sp>
      <p:sp>
        <p:nvSpPr>
          <p:cNvPr id="51" name="TextBox 50">
            <a:extLst>
              <a:ext uri="{FF2B5EF4-FFF2-40B4-BE49-F238E27FC236}">
                <a16:creationId xmlns:a16="http://schemas.microsoft.com/office/drawing/2014/main" id="{BC722AD3-9C81-4926-B72B-336E5819E1CA}"/>
              </a:ext>
            </a:extLst>
          </p:cNvPr>
          <p:cNvSpPr txBox="1"/>
          <p:nvPr/>
        </p:nvSpPr>
        <p:spPr bwMode="auto">
          <a:xfrm>
            <a:off x="4396311" y="1045324"/>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a:t>
            </a:r>
          </a:p>
        </p:txBody>
      </p:sp>
      <p:grpSp>
        <p:nvGrpSpPr>
          <p:cNvPr id="3" name="Group 2">
            <a:extLst>
              <a:ext uri="{FF2B5EF4-FFF2-40B4-BE49-F238E27FC236}">
                <a16:creationId xmlns:a16="http://schemas.microsoft.com/office/drawing/2014/main" id="{DC7FAA4E-4887-453E-A7AB-FF2A7602BFE8}"/>
              </a:ext>
            </a:extLst>
          </p:cNvPr>
          <p:cNvGrpSpPr/>
          <p:nvPr/>
        </p:nvGrpSpPr>
        <p:grpSpPr>
          <a:xfrm>
            <a:off x="2277296" y="3230732"/>
            <a:ext cx="4589408" cy="396536"/>
            <a:chOff x="2277296" y="3230732"/>
            <a:chExt cx="4589408" cy="396536"/>
          </a:xfrm>
        </p:grpSpPr>
        <p:grpSp>
          <p:nvGrpSpPr>
            <p:cNvPr id="35" name="Group 34">
              <a:extLst>
                <a:ext uri="{FF2B5EF4-FFF2-40B4-BE49-F238E27FC236}">
                  <a16:creationId xmlns:a16="http://schemas.microsoft.com/office/drawing/2014/main" id="{D2CC1132-F1B5-4442-BBB2-E66D092039C0}"/>
                </a:ext>
              </a:extLst>
            </p:cNvPr>
            <p:cNvGrpSpPr/>
            <p:nvPr/>
          </p:nvGrpSpPr>
          <p:grpSpPr>
            <a:xfrm>
              <a:off x="2277296" y="3230732"/>
              <a:ext cx="2299655" cy="396536"/>
              <a:chOff x="2277296" y="3230732"/>
              <a:chExt cx="2299655" cy="396536"/>
            </a:xfrm>
          </p:grpSpPr>
          <p:pic>
            <p:nvPicPr>
              <p:cNvPr id="36" name="Picture 35" descr="A picture containing electronics, display&#10;&#10;Description automatically generated">
                <a:extLst>
                  <a:ext uri="{FF2B5EF4-FFF2-40B4-BE49-F238E27FC236}">
                    <a16:creationId xmlns:a16="http://schemas.microsoft.com/office/drawing/2014/main" id="{07A6029C-DF94-48C6-A1AF-BFD7371B30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77296" y="3230732"/>
                <a:ext cx="396536" cy="396536"/>
              </a:xfrm>
              <a:prstGeom prst="rect">
                <a:avLst/>
              </a:prstGeom>
            </p:spPr>
          </p:pic>
          <p:pic>
            <p:nvPicPr>
              <p:cNvPr id="37" name="Picture 36" descr="A picture containing electronics, display&#10;&#10;Description automatically generated">
                <a:extLst>
                  <a:ext uri="{FF2B5EF4-FFF2-40B4-BE49-F238E27FC236}">
                    <a16:creationId xmlns:a16="http://schemas.microsoft.com/office/drawing/2014/main" id="{20899002-A6E2-435F-B04E-02562175BB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8301" y="3230732"/>
                <a:ext cx="396536" cy="396536"/>
              </a:xfrm>
              <a:prstGeom prst="rect">
                <a:avLst/>
              </a:prstGeom>
            </p:spPr>
          </p:pic>
          <p:pic>
            <p:nvPicPr>
              <p:cNvPr id="38" name="Picture 37" descr="A picture containing electronics, display&#10;&#10;Description automatically generated">
                <a:extLst>
                  <a:ext uri="{FF2B5EF4-FFF2-40B4-BE49-F238E27FC236}">
                    <a16:creationId xmlns:a16="http://schemas.microsoft.com/office/drawing/2014/main" id="{3EE1A823-134A-4DCA-8A34-5FA52F00EA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7711" y="3230732"/>
                <a:ext cx="396536" cy="396536"/>
              </a:xfrm>
              <a:prstGeom prst="rect">
                <a:avLst/>
              </a:prstGeom>
            </p:spPr>
          </p:pic>
          <p:pic>
            <p:nvPicPr>
              <p:cNvPr id="39" name="Picture 38" descr="A picture containing electronics, display&#10;&#10;Description automatically generated">
                <a:extLst>
                  <a:ext uri="{FF2B5EF4-FFF2-40B4-BE49-F238E27FC236}">
                    <a16:creationId xmlns:a16="http://schemas.microsoft.com/office/drawing/2014/main" id="{55C28139-FA4A-446F-9C36-2CB095054B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7121" y="3230732"/>
                <a:ext cx="396536" cy="396536"/>
              </a:xfrm>
              <a:prstGeom prst="rect">
                <a:avLst/>
              </a:prstGeom>
            </p:spPr>
          </p:pic>
          <p:pic>
            <p:nvPicPr>
              <p:cNvPr id="40" name="Picture 39" descr="A picture containing electronics, display&#10;&#10;Description automatically generated">
                <a:extLst>
                  <a:ext uri="{FF2B5EF4-FFF2-40B4-BE49-F238E27FC236}">
                    <a16:creationId xmlns:a16="http://schemas.microsoft.com/office/drawing/2014/main" id="{49A0AB1B-671D-4638-8CF5-A65219E183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97830" y="3230732"/>
                <a:ext cx="396536" cy="396536"/>
              </a:xfrm>
              <a:prstGeom prst="rect">
                <a:avLst/>
              </a:prstGeom>
            </p:spPr>
          </p:pic>
          <p:pic>
            <p:nvPicPr>
              <p:cNvPr id="41" name="Picture 40" descr="A picture containing electronics, display&#10;&#10;Description automatically generated">
                <a:extLst>
                  <a:ext uri="{FF2B5EF4-FFF2-40B4-BE49-F238E27FC236}">
                    <a16:creationId xmlns:a16="http://schemas.microsoft.com/office/drawing/2014/main" id="{C7CCDFBF-5ED0-40CB-BBC0-53D0420B3E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0415" y="3230732"/>
                <a:ext cx="396536" cy="396536"/>
              </a:xfrm>
              <a:prstGeom prst="rect">
                <a:avLst/>
              </a:prstGeom>
            </p:spPr>
          </p:pic>
        </p:grpSp>
        <p:grpSp>
          <p:nvGrpSpPr>
            <p:cNvPr id="42" name="Group 41">
              <a:extLst>
                <a:ext uri="{FF2B5EF4-FFF2-40B4-BE49-F238E27FC236}">
                  <a16:creationId xmlns:a16="http://schemas.microsoft.com/office/drawing/2014/main" id="{E3B05C98-F88C-4988-A361-9017EC67077A}"/>
                </a:ext>
              </a:extLst>
            </p:cNvPr>
            <p:cNvGrpSpPr/>
            <p:nvPr/>
          </p:nvGrpSpPr>
          <p:grpSpPr>
            <a:xfrm>
              <a:off x="4560619" y="3230732"/>
              <a:ext cx="2306085" cy="396536"/>
              <a:chOff x="4560619" y="3230732"/>
              <a:chExt cx="2306085" cy="396536"/>
            </a:xfrm>
          </p:grpSpPr>
          <p:pic>
            <p:nvPicPr>
              <p:cNvPr id="43" name="Picture 42" descr="A picture containing electronics, display&#10;&#10;Description automatically generated">
                <a:extLst>
                  <a:ext uri="{FF2B5EF4-FFF2-40B4-BE49-F238E27FC236}">
                    <a16:creationId xmlns:a16="http://schemas.microsoft.com/office/drawing/2014/main" id="{DA41544D-B6B0-4BA7-8AAE-87191B5884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0619" y="3230732"/>
                <a:ext cx="396536" cy="396536"/>
              </a:xfrm>
              <a:prstGeom prst="rect">
                <a:avLst/>
              </a:prstGeom>
            </p:spPr>
          </p:pic>
          <p:pic>
            <p:nvPicPr>
              <p:cNvPr id="44" name="Picture 43" descr="A picture containing electronics, display&#10;&#10;Description automatically generated">
                <a:extLst>
                  <a:ext uri="{FF2B5EF4-FFF2-40B4-BE49-F238E27FC236}">
                    <a16:creationId xmlns:a16="http://schemas.microsoft.com/office/drawing/2014/main" id="{32B23567-E348-490F-BA82-AB87D2CA33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3204" y="3230732"/>
                <a:ext cx="396536" cy="396536"/>
              </a:xfrm>
              <a:prstGeom prst="rect">
                <a:avLst/>
              </a:prstGeom>
            </p:spPr>
          </p:pic>
          <p:pic>
            <p:nvPicPr>
              <p:cNvPr id="45" name="Picture 44" descr="A picture containing electronics, display&#10;&#10;Description automatically generated">
                <a:extLst>
                  <a:ext uri="{FF2B5EF4-FFF2-40B4-BE49-F238E27FC236}">
                    <a16:creationId xmlns:a16="http://schemas.microsoft.com/office/drawing/2014/main" id="{B6918362-7C4D-40F0-AD3A-6023E0E612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24945" y="3230732"/>
                <a:ext cx="396536" cy="396536"/>
              </a:xfrm>
              <a:prstGeom prst="rect">
                <a:avLst/>
              </a:prstGeom>
            </p:spPr>
          </p:pic>
          <p:pic>
            <p:nvPicPr>
              <p:cNvPr id="46" name="Picture 45" descr="A picture containing electronics, display&#10;&#10;Description automatically generated">
                <a:extLst>
                  <a:ext uri="{FF2B5EF4-FFF2-40B4-BE49-F238E27FC236}">
                    <a16:creationId xmlns:a16="http://schemas.microsoft.com/office/drawing/2014/main" id="{FC18612C-EC83-4875-8C6E-D321507578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6686" y="3230732"/>
                <a:ext cx="396536" cy="396536"/>
              </a:xfrm>
              <a:prstGeom prst="rect">
                <a:avLst/>
              </a:prstGeom>
            </p:spPr>
          </p:pic>
          <p:pic>
            <p:nvPicPr>
              <p:cNvPr id="47" name="Picture 46" descr="A picture containing electronics, display&#10;&#10;Description automatically generated">
                <a:extLst>
                  <a:ext uri="{FF2B5EF4-FFF2-40B4-BE49-F238E27FC236}">
                    <a16:creationId xmlns:a16="http://schemas.microsoft.com/office/drawing/2014/main" id="{9539FA31-2A95-4D27-BDFD-7B67071EF7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8427" y="3230732"/>
                <a:ext cx="396536" cy="396536"/>
              </a:xfrm>
              <a:prstGeom prst="rect">
                <a:avLst/>
              </a:prstGeom>
            </p:spPr>
          </p:pic>
          <p:pic>
            <p:nvPicPr>
              <p:cNvPr id="48" name="Picture 47" descr="A picture containing electronics, display&#10;&#10;Description automatically generated">
                <a:extLst>
                  <a:ext uri="{FF2B5EF4-FFF2-40B4-BE49-F238E27FC236}">
                    <a16:creationId xmlns:a16="http://schemas.microsoft.com/office/drawing/2014/main" id="{E5173A8E-FFB6-485B-8B5F-ACA29D498F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0168" y="3230732"/>
                <a:ext cx="396536" cy="396536"/>
              </a:xfrm>
              <a:prstGeom prst="rect">
                <a:avLst/>
              </a:prstGeom>
            </p:spPr>
          </p:pic>
        </p:grpSp>
      </p:grpSp>
    </p:spTree>
    <p:extLst>
      <p:ext uri="{BB962C8B-B14F-4D97-AF65-F5344CB8AC3E}">
        <p14:creationId xmlns:p14="http://schemas.microsoft.com/office/powerpoint/2010/main" val="88574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20"/>
                                        </p:tgtEl>
                                      </p:cBhvr>
                                    </p:animEffect>
                                    <p:set>
                                      <p:cBhvr>
                                        <p:cTn id="7" dur="1" fill="hold">
                                          <p:stCondLst>
                                            <p:cond delay="499"/>
                                          </p:stCondLst>
                                        </p:cTn>
                                        <p:tgtEl>
                                          <p:spTgt spid="20"/>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19"/>
                                        </p:tgtEl>
                                      </p:cBhvr>
                                    </p:animEffect>
                                    <p:set>
                                      <p:cBhvr>
                                        <p:cTn id="10" dur="1" fill="hold">
                                          <p:stCondLst>
                                            <p:cond delay="499"/>
                                          </p:stCondLst>
                                        </p:cTn>
                                        <p:tgtEl>
                                          <p:spTgt spid="19"/>
                                        </p:tgtEl>
                                        <p:attrNameLst>
                                          <p:attrName>style.visibility</p:attrName>
                                        </p:attrNameLst>
                                      </p:cBhvr>
                                      <p:to>
                                        <p:strVal val="hidden"/>
                                      </p:to>
                                    </p:set>
                                  </p:childTnLst>
                                </p:cTn>
                              </p:par>
                            </p:childTnLst>
                          </p:cTn>
                        </p:par>
                        <p:par>
                          <p:cTn id="11" fill="hold">
                            <p:stCondLst>
                              <p:cond delay="500"/>
                            </p:stCondLst>
                            <p:childTnLst>
                              <p:par>
                                <p:cTn id="12" presetID="42" presetClass="path" presetSubtype="0" accel="10000" fill="hold" nodeType="afterEffect">
                                  <p:stCondLst>
                                    <p:cond delay="0"/>
                                  </p:stCondLst>
                                  <p:childTnLst>
                                    <p:animMotion origin="layout" path="M 0 0 L 0 0.05139 " pathEditMode="relative" rAng="0" ptsTypes="AA">
                                      <p:cBhvr>
                                        <p:cTn id="13" dur="1000" fill="hold"/>
                                        <p:tgtEl>
                                          <p:spTgt spid="3"/>
                                        </p:tgtEl>
                                        <p:attrNameLst>
                                          <p:attrName>ppt_x</p:attrName>
                                          <p:attrName>ppt_y</p:attrName>
                                        </p:attrNameLst>
                                      </p:cBhvr>
                                      <p:rCtr x="0" y="2569"/>
                                    </p:animMotion>
                                  </p:childTnLst>
                                </p:cTn>
                              </p:par>
                              <p:par>
                                <p:cTn id="14" presetID="8" presetClass="emph" presetSubtype="0" fill="hold" nodeType="withEffect">
                                  <p:stCondLst>
                                    <p:cond delay="0"/>
                                  </p:stCondLst>
                                  <p:childTnLst>
                                    <p:animRot by="5400000">
                                      <p:cBhvr>
                                        <p:cTn id="15" dur="1000" fill="hold"/>
                                        <p:tgtEl>
                                          <p:spTgt spid="3"/>
                                        </p:tgtEl>
                                        <p:attrNameLst>
                                          <p:attrName>r</p:attrName>
                                        </p:attrNameLst>
                                      </p:cBhvr>
                                    </p:animRot>
                                  </p:childTnLst>
                                </p:cTn>
                              </p:par>
                            </p:childTnLst>
                          </p:cTn>
                        </p:par>
                        <p:par>
                          <p:cTn id="16" fill="hold">
                            <p:stCondLst>
                              <p:cond delay="1500"/>
                            </p:stCondLst>
                            <p:childTnLst>
                              <p:par>
                                <p:cTn id="17" presetID="1" presetClass="exit" presetSubtype="0" fill="hold" nodeType="afterEffect">
                                  <p:stCondLst>
                                    <p:cond delay="0"/>
                                  </p:stCondLst>
                                  <p:childTnLst>
                                    <p:set>
                                      <p:cBhvr>
                                        <p:cTn id="18" dur="1" fill="hold">
                                          <p:stCondLst>
                                            <p:cond delay="0"/>
                                          </p:stCondLst>
                                        </p:cTn>
                                        <p:tgtEl>
                                          <p:spTgt spid="3"/>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fade">
                                      <p:cBhvr>
                                        <p:cTn id="27" dur="500"/>
                                        <p:tgtEl>
                                          <p:spTgt spid="5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0"/>
                                        </p:tgtEl>
                                        <p:attrNameLst>
                                          <p:attrName>style.visibility</p:attrName>
                                        </p:attrNameLst>
                                      </p:cBhvr>
                                      <p:to>
                                        <p:strVal val="visible"/>
                                      </p:to>
                                    </p:set>
                                    <p:animEffect transition="in" filter="fade">
                                      <p:cBhvr>
                                        <p:cTn id="3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50" grpId="0"/>
      <p:bldP spid="5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214AC2A3-EDEE-44C3-BC32-C727970CED41}"/>
              </a:ext>
            </a:extLst>
          </p:cNvPr>
          <p:cNvGrpSpPr/>
          <p:nvPr/>
        </p:nvGrpSpPr>
        <p:grpSpPr>
          <a:xfrm>
            <a:off x="4183402" y="2637202"/>
            <a:ext cx="777197" cy="2299656"/>
            <a:chOff x="6093645" y="2235272"/>
            <a:chExt cx="777197" cy="2299656"/>
          </a:xfrm>
        </p:grpSpPr>
        <p:grpSp>
          <p:nvGrpSpPr>
            <p:cNvPr id="22" name="Group 21">
              <a:extLst>
                <a:ext uri="{FF2B5EF4-FFF2-40B4-BE49-F238E27FC236}">
                  <a16:creationId xmlns:a16="http://schemas.microsoft.com/office/drawing/2014/main" id="{2C0E0516-B333-49A6-B751-E72F8E688BA9}"/>
                </a:ext>
              </a:extLst>
            </p:cNvPr>
            <p:cNvGrpSpPr/>
            <p:nvPr/>
          </p:nvGrpSpPr>
          <p:grpSpPr>
            <a:xfrm rot="5400000">
              <a:off x="5142085" y="3186832"/>
              <a:ext cx="2299655" cy="396536"/>
              <a:chOff x="2277296" y="3230732"/>
              <a:chExt cx="2299655" cy="396536"/>
            </a:xfrm>
          </p:grpSpPr>
          <p:pic>
            <p:nvPicPr>
              <p:cNvPr id="23" name="Picture 22" descr="A picture containing electronics, display&#10;&#10;Description automatically generated">
                <a:extLst>
                  <a:ext uri="{FF2B5EF4-FFF2-40B4-BE49-F238E27FC236}">
                    <a16:creationId xmlns:a16="http://schemas.microsoft.com/office/drawing/2014/main" id="{80C521BC-D754-407F-BB8F-C6BD8150CF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77296" y="3230732"/>
                <a:ext cx="396536" cy="396536"/>
              </a:xfrm>
              <a:prstGeom prst="rect">
                <a:avLst/>
              </a:prstGeom>
            </p:spPr>
          </p:pic>
          <p:pic>
            <p:nvPicPr>
              <p:cNvPr id="24" name="Picture 23" descr="A picture containing electronics, display&#10;&#10;Description automatically generated">
                <a:extLst>
                  <a:ext uri="{FF2B5EF4-FFF2-40B4-BE49-F238E27FC236}">
                    <a16:creationId xmlns:a16="http://schemas.microsoft.com/office/drawing/2014/main" id="{54B5A42B-1D58-46EA-810D-E747671ABC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8301" y="3230732"/>
                <a:ext cx="396536" cy="396536"/>
              </a:xfrm>
              <a:prstGeom prst="rect">
                <a:avLst/>
              </a:prstGeom>
            </p:spPr>
          </p:pic>
          <p:pic>
            <p:nvPicPr>
              <p:cNvPr id="25" name="Picture 24" descr="A picture containing electronics, display&#10;&#10;Description automatically generated">
                <a:extLst>
                  <a:ext uri="{FF2B5EF4-FFF2-40B4-BE49-F238E27FC236}">
                    <a16:creationId xmlns:a16="http://schemas.microsoft.com/office/drawing/2014/main" id="{36C7ECD2-C9F8-4C6D-A37A-2AA16D0F0D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7711" y="3230732"/>
                <a:ext cx="396536" cy="396536"/>
              </a:xfrm>
              <a:prstGeom prst="rect">
                <a:avLst/>
              </a:prstGeom>
            </p:spPr>
          </p:pic>
          <p:pic>
            <p:nvPicPr>
              <p:cNvPr id="26" name="Picture 25" descr="A picture containing electronics, display&#10;&#10;Description automatically generated">
                <a:extLst>
                  <a:ext uri="{FF2B5EF4-FFF2-40B4-BE49-F238E27FC236}">
                    <a16:creationId xmlns:a16="http://schemas.microsoft.com/office/drawing/2014/main" id="{86EBE191-E217-4253-9884-A4765EDE6D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7121" y="3230732"/>
                <a:ext cx="396536" cy="396536"/>
              </a:xfrm>
              <a:prstGeom prst="rect">
                <a:avLst/>
              </a:prstGeom>
            </p:spPr>
          </p:pic>
          <p:pic>
            <p:nvPicPr>
              <p:cNvPr id="27" name="Picture 26" descr="A picture containing electronics, display&#10;&#10;Description automatically generated">
                <a:extLst>
                  <a:ext uri="{FF2B5EF4-FFF2-40B4-BE49-F238E27FC236}">
                    <a16:creationId xmlns:a16="http://schemas.microsoft.com/office/drawing/2014/main" id="{63FAABE9-FB5E-4085-91BC-DEB25B33E6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97830" y="3230732"/>
                <a:ext cx="396536" cy="396536"/>
              </a:xfrm>
              <a:prstGeom prst="rect">
                <a:avLst/>
              </a:prstGeom>
            </p:spPr>
          </p:pic>
          <p:pic>
            <p:nvPicPr>
              <p:cNvPr id="28" name="Picture 27" descr="A picture containing electronics, display&#10;&#10;Description automatically generated">
                <a:extLst>
                  <a:ext uri="{FF2B5EF4-FFF2-40B4-BE49-F238E27FC236}">
                    <a16:creationId xmlns:a16="http://schemas.microsoft.com/office/drawing/2014/main" id="{A48BE49E-BF75-4CE5-8584-6CF7B08F4F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0415" y="3230732"/>
                <a:ext cx="396536" cy="396536"/>
              </a:xfrm>
              <a:prstGeom prst="rect">
                <a:avLst/>
              </a:prstGeom>
            </p:spPr>
          </p:pic>
        </p:grpSp>
        <p:grpSp>
          <p:nvGrpSpPr>
            <p:cNvPr id="36" name="Group 35">
              <a:extLst>
                <a:ext uri="{FF2B5EF4-FFF2-40B4-BE49-F238E27FC236}">
                  <a16:creationId xmlns:a16="http://schemas.microsoft.com/office/drawing/2014/main" id="{AF8AC6C7-4A6F-4960-8284-4B380EF8164D}"/>
                </a:ext>
              </a:extLst>
            </p:cNvPr>
            <p:cNvGrpSpPr/>
            <p:nvPr/>
          </p:nvGrpSpPr>
          <p:grpSpPr>
            <a:xfrm rot="5400000">
              <a:off x="5522746" y="3186833"/>
              <a:ext cx="2299655" cy="396536"/>
              <a:chOff x="2277296" y="3230732"/>
              <a:chExt cx="2299655" cy="396536"/>
            </a:xfrm>
          </p:grpSpPr>
          <p:pic>
            <p:nvPicPr>
              <p:cNvPr id="37" name="Picture 36" descr="A picture containing electronics, display&#10;&#10;Description automatically generated">
                <a:extLst>
                  <a:ext uri="{FF2B5EF4-FFF2-40B4-BE49-F238E27FC236}">
                    <a16:creationId xmlns:a16="http://schemas.microsoft.com/office/drawing/2014/main" id="{7158A5C7-8DB6-4F0A-B346-79E9F651D5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77296" y="3230732"/>
                <a:ext cx="396536" cy="396536"/>
              </a:xfrm>
              <a:prstGeom prst="rect">
                <a:avLst/>
              </a:prstGeom>
            </p:spPr>
          </p:pic>
          <p:pic>
            <p:nvPicPr>
              <p:cNvPr id="38" name="Picture 37" descr="A picture containing electronics, display&#10;&#10;Description automatically generated">
                <a:extLst>
                  <a:ext uri="{FF2B5EF4-FFF2-40B4-BE49-F238E27FC236}">
                    <a16:creationId xmlns:a16="http://schemas.microsoft.com/office/drawing/2014/main" id="{CEB9534D-1E42-42A1-9FB0-5DFA61F885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8301" y="3230732"/>
                <a:ext cx="396536" cy="396536"/>
              </a:xfrm>
              <a:prstGeom prst="rect">
                <a:avLst/>
              </a:prstGeom>
            </p:spPr>
          </p:pic>
          <p:pic>
            <p:nvPicPr>
              <p:cNvPr id="39" name="Picture 38" descr="A picture containing electronics, display&#10;&#10;Description automatically generated">
                <a:extLst>
                  <a:ext uri="{FF2B5EF4-FFF2-40B4-BE49-F238E27FC236}">
                    <a16:creationId xmlns:a16="http://schemas.microsoft.com/office/drawing/2014/main" id="{039F077B-27B7-4F6D-A7DF-FF6B290E1B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7711" y="3230732"/>
                <a:ext cx="396536" cy="396536"/>
              </a:xfrm>
              <a:prstGeom prst="rect">
                <a:avLst/>
              </a:prstGeom>
            </p:spPr>
          </p:pic>
          <p:pic>
            <p:nvPicPr>
              <p:cNvPr id="40" name="Picture 39" descr="A picture containing electronics, display&#10;&#10;Description automatically generated">
                <a:extLst>
                  <a:ext uri="{FF2B5EF4-FFF2-40B4-BE49-F238E27FC236}">
                    <a16:creationId xmlns:a16="http://schemas.microsoft.com/office/drawing/2014/main" id="{A1A7A8E3-3F4F-4238-89CD-C548B13968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7121" y="3230732"/>
                <a:ext cx="396536" cy="396536"/>
              </a:xfrm>
              <a:prstGeom prst="rect">
                <a:avLst/>
              </a:prstGeom>
            </p:spPr>
          </p:pic>
          <p:pic>
            <p:nvPicPr>
              <p:cNvPr id="41" name="Picture 40" descr="A picture containing electronics, display&#10;&#10;Description automatically generated">
                <a:extLst>
                  <a:ext uri="{FF2B5EF4-FFF2-40B4-BE49-F238E27FC236}">
                    <a16:creationId xmlns:a16="http://schemas.microsoft.com/office/drawing/2014/main" id="{4A8ACD48-CF10-4884-BE9B-7C17333953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97830" y="3230732"/>
                <a:ext cx="396536" cy="396536"/>
              </a:xfrm>
              <a:prstGeom prst="rect">
                <a:avLst/>
              </a:prstGeom>
            </p:spPr>
          </p:pic>
          <p:pic>
            <p:nvPicPr>
              <p:cNvPr id="42" name="Picture 41" descr="A picture containing electronics, display&#10;&#10;Description automatically generated">
                <a:extLst>
                  <a:ext uri="{FF2B5EF4-FFF2-40B4-BE49-F238E27FC236}">
                    <a16:creationId xmlns:a16="http://schemas.microsoft.com/office/drawing/2014/main" id="{DDBE8F06-6DA8-4336-8436-688C37CABF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0415" y="3230732"/>
                <a:ext cx="396536" cy="396536"/>
              </a:xfrm>
              <a:prstGeom prst="rect">
                <a:avLst/>
              </a:prstGeom>
            </p:spPr>
          </p:pic>
        </p:grpSp>
      </p:grpSp>
      <p:sp>
        <p:nvSpPr>
          <p:cNvPr id="2" name="Text Placeholder 1"/>
          <p:cNvSpPr>
            <a:spLocks noGrp="1"/>
          </p:cNvSpPr>
          <p:nvPr>
            <p:ph type="body" sz="quarter" idx="11"/>
          </p:nvPr>
        </p:nvSpPr>
        <p:spPr/>
        <p:txBody>
          <a:bodyPr/>
          <a:lstStyle/>
          <a:p>
            <a:r>
              <a:rPr lang="en-US" dirty="0"/>
              <a:t>2.21 Properties of factors and multiples</a:t>
            </a:r>
            <a:r>
              <a:rPr lang="en-GB" dirty="0"/>
              <a:t>	</a:t>
            </a:r>
            <a:r>
              <a:rPr lang="en-US" dirty="0">
                <a:solidFill>
                  <a:srgbClr val="00628C"/>
                </a:solidFill>
              </a:rPr>
              <a:t>Step 1:1</a:t>
            </a:r>
          </a:p>
        </p:txBody>
      </p:sp>
      <p:grpSp>
        <p:nvGrpSpPr>
          <p:cNvPr id="6" name="Group 5">
            <a:extLst>
              <a:ext uri="{FF2B5EF4-FFF2-40B4-BE49-F238E27FC236}">
                <a16:creationId xmlns:a16="http://schemas.microsoft.com/office/drawing/2014/main" id="{FDAF6EA1-9B3A-4075-B73C-53785F3D3B5D}"/>
              </a:ext>
            </a:extLst>
          </p:cNvPr>
          <p:cNvGrpSpPr/>
          <p:nvPr/>
        </p:nvGrpSpPr>
        <p:grpSpPr>
          <a:xfrm rot="5400000">
            <a:off x="3422173" y="2447101"/>
            <a:ext cx="2299655" cy="396536"/>
            <a:chOff x="2277296" y="3230732"/>
            <a:chExt cx="2299655" cy="396536"/>
          </a:xfrm>
        </p:grpSpPr>
        <p:pic>
          <p:nvPicPr>
            <p:cNvPr id="7" name="Picture 6" descr="A picture containing electronics, display&#10;&#10;Description automatically generated">
              <a:extLst>
                <a:ext uri="{FF2B5EF4-FFF2-40B4-BE49-F238E27FC236}">
                  <a16:creationId xmlns:a16="http://schemas.microsoft.com/office/drawing/2014/main" id="{D0F4DE2A-A15F-40B1-9462-53CC56F258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77296" y="3230732"/>
              <a:ext cx="396536" cy="396536"/>
            </a:xfrm>
            <a:prstGeom prst="rect">
              <a:avLst/>
            </a:prstGeom>
          </p:spPr>
        </p:pic>
        <p:pic>
          <p:nvPicPr>
            <p:cNvPr id="8" name="Picture 7" descr="A picture containing electronics, display&#10;&#10;Description automatically generated">
              <a:extLst>
                <a:ext uri="{FF2B5EF4-FFF2-40B4-BE49-F238E27FC236}">
                  <a16:creationId xmlns:a16="http://schemas.microsoft.com/office/drawing/2014/main" id="{736C6945-7F04-4FC2-A57A-D88E94BBC7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8301" y="3230732"/>
              <a:ext cx="396536" cy="396536"/>
            </a:xfrm>
            <a:prstGeom prst="rect">
              <a:avLst/>
            </a:prstGeom>
          </p:spPr>
        </p:pic>
        <p:pic>
          <p:nvPicPr>
            <p:cNvPr id="9" name="Picture 8" descr="A picture containing electronics, display&#10;&#10;Description automatically generated">
              <a:extLst>
                <a:ext uri="{FF2B5EF4-FFF2-40B4-BE49-F238E27FC236}">
                  <a16:creationId xmlns:a16="http://schemas.microsoft.com/office/drawing/2014/main" id="{85E93B2A-50AF-4DB1-BB90-BA8CADF6B7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7711" y="3230732"/>
              <a:ext cx="396536" cy="396536"/>
            </a:xfrm>
            <a:prstGeom prst="rect">
              <a:avLst/>
            </a:prstGeom>
          </p:spPr>
        </p:pic>
        <p:pic>
          <p:nvPicPr>
            <p:cNvPr id="10" name="Picture 9" descr="A picture containing electronics, display&#10;&#10;Description automatically generated">
              <a:extLst>
                <a:ext uri="{FF2B5EF4-FFF2-40B4-BE49-F238E27FC236}">
                  <a16:creationId xmlns:a16="http://schemas.microsoft.com/office/drawing/2014/main" id="{2D2A03E4-CD29-4E22-8E39-FDAE4B685B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7121" y="3230732"/>
              <a:ext cx="396536" cy="396536"/>
            </a:xfrm>
            <a:prstGeom prst="rect">
              <a:avLst/>
            </a:prstGeom>
          </p:spPr>
        </p:pic>
        <p:pic>
          <p:nvPicPr>
            <p:cNvPr id="11" name="Picture 10" descr="A picture containing electronics, display&#10;&#10;Description automatically generated">
              <a:extLst>
                <a:ext uri="{FF2B5EF4-FFF2-40B4-BE49-F238E27FC236}">
                  <a16:creationId xmlns:a16="http://schemas.microsoft.com/office/drawing/2014/main" id="{CF7EE444-2A21-4435-9E2F-69ABD9EE91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97830" y="3230732"/>
              <a:ext cx="396536" cy="396536"/>
            </a:xfrm>
            <a:prstGeom prst="rect">
              <a:avLst/>
            </a:prstGeom>
          </p:spPr>
        </p:pic>
        <p:pic>
          <p:nvPicPr>
            <p:cNvPr id="12" name="Picture 11" descr="A picture containing electronics, display&#10;&#10;Description automatically generated">
              <a:extLst>
                <a:ext uri="{FF2B5EF4-FFF2-40B4-BE49-F238E27FC236}">
                  <a16:creationId xmlns:a16="http://schemas.microsoft.com/office/drawing/2014/main" id="{509E96A7-EFE6-4AFD-821C-DEDC129818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0415" y="3230732"/>
              <a:ext cx="396536" cy="396536"/>
            </a:xfrm>
            <a:prstGeom prst="rect">
              <a:avLst/>
            </a:prstGeom>
          </p:spPr>
        </p:pic>
      </p:grpSp>
      <p:grpSp>
        <p:nvGrpSpPr>
          <p:cNvPr id="13" name="Group 12">
            <a:extLst>
              <a:ext uri="{FF2B5EF4-FFF2-40B4-BE49-F238E27FC236}">
                <a16:creationId xmlns:a16="http://schemas.microsoft.com/office/drawing/2014/main" id="{B1DC0086-17DD-4158-87DE-EEC6E6899723}"/>
              </a:ext>
            </a:extLst>
          </p:cNvPr>
          <p:cNvGrpSpPr/>
          <p:nvPr/>
        </p:nvGrpSpPr>
        <p:grpSpPr>
          <a:xfrm rot="5400000">
            <a:off x="3418958" y="4733639"/>
            <a:ext cx="2306085" cy="396536"/>
            <a:chOff x="4560619" y="3230732"/>
            <a:chExt cx="2306085" cy="396536"/>
          </a:xfrm>
        </p:grpSpPr>
        <p:pic>
          <p:nvPicPr>
            <p:cNvPr id="14" name="Picture 13" descr="A picture containing electronics, display&#10;&#10;Description automatically generated">
              <a:extLst>
                <a:ext uri="{FF2B5EF4-FFF2-40B4-BE49-F238E27FC236}">
                  <a16:creationId xmlns:a16="http://schemas.microsoft.com/office/drawing/2014/main" id="{241BCA6D-1ADA-41D6-8C80-BDF83E3CD1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0619" y="3230732"/>
              <a:ext cx="396536" cy="396536"/>
            </a:xfrm>
            <a:prstGeom prst="rect">
              <a:avLst/>
            </a:prstGeom>
          </p:spPr>
        </p:pic>
        <p:pic>
          <p:nvPicPr>
            <p:cNvPr id="15" name="Picture 14" descr="A picture containing electronics, display&#10;&#10;Description automatically generated">
              <a:extLst>
                <a:ext uri="{FF2B5EF4-FFF2-40B4-BE49-F238E27FC236}">
                  <a16:creationId xmlns:a16="http://schemas.microsoft.com/office/drawing/2014/main" id="{9E4102DF-6B95-4D8A-9183-D6F17E759D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3204" y="3230732"/>
              <a:ext cx="396536" cy="396536"/>
            </a:xfrm>
            <a:prstGeom prst="rect">
              <a:avLst/>
            </a:prstGeom>
          </p:spPr>
        </p:pic>
        <p:pic>
          <p:nvPicPr>
            <p:cNvPr id="16" name="Picture 15" descr="A picture containing electronics, display&#10;&#10;Description automatically generated">
              <a:extLst>
                <a:ext uri="{FF2B5EF4-FFF2-40B4-BE49-F238E27FC236}">
                  <a16:creationId xmlns:a16="http://schemas.microsoft.com/office/drawing/2014/main" id="{BECC1663-F154-4E23-84FD-446E1356F6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24945" y="3230732"/>
              <a:ext cx="396536" cy="396536"/>
            </a:xfrm>
            <a:prstGeom prst="rect">
              <a:avLst/>
            </a:prstGeom>
          </p:spPr>
        </p:pic>
        <p:pic>
          <p:nvPicPr>
            <p:cNvPr id="17" name="Picture 16" descr="A picture containing electronics, display&#10;&#10;Description automatically generated">
              <a:extLst>
                <a:ext uri="{FF2B5EF4-FFF2-40B4-BE49-F238E27FC236}">
                  <a16:creationId xmlns:a16="http://schemas.microsoft.com/office/drawing/2014/main" id="{0D4BD218-198F-47D3-B2EE-F27D86DF39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6686" y="3230732"/>
              <a:ext cx="396536" cy="396536"/>
            </a:xfrm>
            <a:prstGeom prst="rect">
              <a:avLst/>
            </a:prstGeom>
          </p:spPr>
        </p:pic>
        <p:pic>
          <p:nvPicPr>
            <p:cNvPr id="18" name="Picture 17" descr="A picture containing electronics, display&#10;&#10;Description automatically generated">
              <a:extLst>
                <a:ext uri="{FF2B5EF4-FFF2-40B4-BE49-F238E27FC236}">
                  <a16:creationId xmlns:a16="http://schemas.microsoft.com/office/drawing/2014/main" id="{0B86C231-9E5D-4B6F-BBF9-D7262F6360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8427" y="3230732"/>
              <a:ext cx="396536" cy="396536"/>
            </a:xfrm>
            <a:prstGeom prst="rect">
              <a:avLst/>
            </a:prstGeom>
          </p:spPr>
        </p:pic>
        <p:pic>
          <p:nvPicPr>
            <p:cNvPr id="19" name="Picture 18" descr="A picture containing electronics, display&#10;&#10;Description automatically generated">
              <a:extLst>
                <a:ext uri="{FF2B5EF4-FFF2-40B4-BE49-F238E27FC236}">
                  <a16:creationId xmlns:a16="http://schemas.microsoft.com/office/drawing/2014/main" id="{59D86CAA-B5D1-49FA-8102-076F789BEA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0168" y="3230732"/>
              <a:ext cx="396536" cy="396536"/>
            </a:xfrm>
            <a:prstGeom prst="rect">
              <a:avLst/>
            </a:prstGeom>
          </p:spPr>
        </p:pic>
      </p:grpSp>
      <p:sp>
        <p:nvSpPr>
          <p:cNvPr id="20" name="TextBox 19">
            <a:extLst>
              <a:ext uri="{FF2B5EF4-FFF2-40B4-BE49-F238E27FC236}">
                <a16:creationId xmlns:a16="http://schemas.microsoft.com/office/drawing/2014/main" id="{B20C1C5B-1B28-401F-B741-37871F5A9428}"/>
              </a:ext>
            </a:extLst>
          </p:cNvPr>
          <p:cNvSpPr txBox="1"/>
          <p:nvPr/>
        </p:nvSpPr>
        <p:spPr bwMode="auto">
          <a:xfrm>
            <a:off x="4799126" y="3559413"/>
            <a:ext cx="518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a:t>
            </a:r>
          </a:p>
        </p:txBody>
      </p:sp>
      <p:sp>
        <p:nvSpPr>
          <p:cNvPr id="21" name="TextBox 20">
            <a:extLst>
              <a:ext uri="{FF2B5EF4-FFF2-40B4-BE49-F238E27FC236}">
                <a16:creationId xmlns:a16="http://schemas.microsoft.com/office/drawing/2014/main" id="{DE9D510D-A75D-4016-A2E3-78956282C533}"/>
              </a:ext>
            </a:extLst>
          </p:cNvPr>
          <p:cNvSpPr txBox="1"/>
          <p:nvPr/>
        </p:nvSpPr>
        <p:spPr bwMode="auto">
          <a:xfrm>
            <a:off x="4396311" y="1045324"/>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a:t>
            </a:r>
          </a:p>
        </p:txBody>
      </p:sp>
      <p:sp>
        <p:nvSpPr>
          <p:cNvPr id="44" name="TextBox 43">
            <a:extLst>
              <a:ext uri="{FF2B5EF4-FFF2-40B4-BE49-F238E27FC236}">
                <a16:creationId xmlns:a16="http://schemas.microsoft.com/office/drawing/2014/main" id="{6911F33A-5AF9-42E1-900E-36AC1DE9574E}"/>
              </a:ext>
            </a:extLst>
          </p:cNvPr>
          <p:cNvSpPr txBox="1"/>
          <p:nvPr/>
        </p:nvSpPr>
        <p:spPr bwMode="auto">
          <a:xfrm>
            <a:off x="3789562" y="355619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a:t>
            </a:r>
          </a:p>
        </p:txBody>
      </p:sp>
      <p:sp>
        <p:nvSpPr>
          <p:cNvPr id="45" name="TextBox 44">
            <a:extLst>
              <a:ext uri="{FF2B5EF4-FFF2-40B4-BE49-F238E27FC236}">
                <a16:creationId xmlns:a16="http://schemas.microsoft.com/office/drawing/2014/main" id="{847D4836-37D8-44E9-9D06-AEA518BEFA6C}"/>
              </a:ext>
            </a:extLst>
          </p:cNvPr>
          <p:cNvSpPr txBox="1"/>
          <p:nvPr/>
        </p:nvSpPr>
        <p:spPr bwMode="auto">
          <a:xfrm>
            <a:off x="4404249" y="214169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a:t>
            </a:r>
          </a:p>
        </p:txBody>
      </p:sp>
    </p:spTree>
    <p:extLst>
      <p:ext uri="{BB962C8B-B14F-4D97-AF65-F5344CB8AC3E}">
        <p14:creationId xmlns:p14="http://schemas.microsoft.com/office/powerpoint/2010/main" val="2534233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21"/>
                                        </p:tgtEl>
                                      </p:cBhvr>
                                    </p:animEffect>
                                    <p:set>
                                      <p:cBhvr>
                                        <p:cTn id="7" dur="1" fill="hold">
                                          <p:stCondLst>
                                            <p:cond delay="499"/>
                                          </p:stCondLst>
                                        </p:cTn>
                                        <p:tgtEl>
                                          <p:spTgt spid="21"/>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20"/>
                                        </p:tgtEl>
                                      </p:cBhvr>
                                    </p:animEffect>
                                    <p:set>
                                      <p:cBhvr>
                                        <p:cTn id="10" dur="1" fill="hold">
                                          <p:stCondLst>
                                            <p:cond delay="499"/>
                                          </p:stCondLst>
                                        </p:cTn>
                                        <p:tgtEl>
                                          <p:spTgt spid="20"/>
                                        </p:tgtEl>
                                        <p:attrNameLst>
                                          <p:attrName>style.visibility</p:attrName>
                                        </p:attrNameLst>
                                      </p:cBhvr>
                                      <p:to>
                                        <p:strVal val="hidden"/>
                                      </p:to>
                                    </p:set>
                                  </p:childTnLst>
                                </p:cTn>
                              </p:par>
                            </p:childTnLst>
                          </p:cTn>
                        </p:par>
                        <p:par>
                          <p:cTn id="11" fill="hold">
                            <p:stCondLst>
                              <p:cond delay="500"/>
                            </p:stCondLst>
                            <p:childTnLst>
                              <p:par>
                                <p:cTn id="12" presetID="42" presetClass="path" presetSubtype="0" fill="hold" nodeType="afterEffect">
                                  <p:stCondLst>
                                    <p:cond delay="0"/>
                                  </p:stCondLst>
                                  <p:childTnLst>
                                    <p:animMotion origin="layout" path="M 0 1.85185E-6 L -0.01997 0.16435 " pathEditMode="relative" rAng="0" ptsTypes="AA">
                                      <p:cBhvr>
                                        <p:cTn id="13" dur="1000" fill="hold"/>
                                        <p:tgtEl>
                                          <p:spTgt spid="6"/>
                                        </p:tgtEl>
                                        <p:attrNameLst>
                                          <p:attrName>ppt_x</p:attrName>
                                          <p:attrName>ppt_y</p:attrName>
                                        </p:attrNameLst>
                                      </p:cBhvr>
                                      <p:rCtr x="-1007" y="8218"/>
                                    </p:animMotion>
                                  </p:childTnLst>
                                </p:cTn>
                              </p:par>
                              <p:par>
                                <p:cTn id="14" presetID="64" presetClass="path" presetSubtype="0" fill="hold" nodeType="withEffect">
                                  <p:stCondLst>
                                    <p:cond delay="0"/>
                                  </p:stCondLst>
                                  <p:childTnLst>
                                    <p:animMotion origin="layout" path="M 0 -2.96296E-6 L 0.02083 -0.16805 " pathEditMode="relative" rAng="0" ptsTypes="AA">
                                      <p:cBhvr>
                                        <p:cTn id="15" dur="1000" fill="hold"/>
                                        <p:tgtEl>
                                          <p:spTgt spid="13"/>
                                        </p:tgtEl>
                                        <p:attrNameLst>
                                          <p:attrName>ppt_x</p:attrName>
                                          <p:attrName>ppt_y</p:attrName>
                                        </p:attrNameLst>
                                      </p:cBhvr>
                                      <p:rCtr x="1042" y="-8403"/>
                                    </p:animMotion>
                                  </p:childTnLst>
                                </p:cTn>
                              </p:par>
                            </p:childTnLst>
                          </p:cTn>
                        </p:par>
                        <p:par>
                          <p:cTn id="16" fill="hold">
                            <p:stCondLst>
                              <p:cond delay="1500"/>
                            </p:stCondLst>
                            <p:childTnLst>
                              <p:par>
                                <p:cTn id="17" presetID="1" presetClass="exit" presetSubtype="0" fill="hold" nodeType="afterEffect">
                                  <p:stCondLst>
                                    <p:cond delay="0"/>
                                  </p:stCondLst>
                                  <p:childTnLst>
                                    <p:set>
                                      <p:cBhvr>
                                        <p:cTn id="18" dur="1" fill="hold">
                                          <p:stCondLst>
                                            <p:cond delay="0"/>
                                          </p:stCondLst>
                                        </p:cTn>
                                        <p:tgtEl>
                                          <p:spTgt spid="6"/>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13"/>
                                        </p:tgtEl>
                                        <p:attrNameLst>
                                          <p:attrName>style.visibility</p:attrName>
                                        </p:attrNameLst>
                                      </p:cBhvr>
                                      <p:to>
                                        <p:strVal val="hidden"/>
                                      </p:to>
                                    </p:set>
                                  </p:childTnLst>
                                </p:cTn>
                              </p:par>
                              <p:par>
                                <p:cTn id="21" presetID="1" presetClass="entr" presetSubtype="0" fill="hold" nodeType="withEffect">
                                  <p:stCondLst>
                                    <p:cond delay="0"/>
                                  </p:stCondLst>
                                  <p:childTnLst>
                                    <p:set>
                                      <p:cBhvr>
                                        <p:cTn id="22" dur="1" fill="hold">
                                          <p:stCondLst>
                                            <p:cond delay="0"/>
                                          </p:stCondLst>
                                        </p:cTn>
                                        <p:tgtEl>
                                          <p:spTgt spid="4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fade">
                                      <p:cBhvr>
                                        <p:cTn id="27" dur="500"/>
                                        <p:tgtEl>
                                          <p:spTgt spid="4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44" grpId="0"/>
      <p:bldP spid="4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8" name="Group 117">
            <a:extLst>
              <a:ext uri="{FF2B5EF4-FFF2-40B4-BE49-F238E27FC236}">
                <a16:creationId xmlns:a16="http://schemas.microsoft.com/office/drawing/2014/main" id="{E8880092-011F-4E94-858B-E430BDABB301}"/>
              </a:ext>
            </a:extLst>
          </p:cNvPr>
          <p:cNvGrpSpPr/>
          <p:nvPr/>
        </p:nvGrpSpPr>
        <p:grpSpPr>
          <a:xfrm>
            <a:off x="3422173" y="3040229"/>
            <a:ext cx="2299655" cy="777543"/>
            <a:chOff x="5159488" y="4211777"/>
            <a:chExt cx="2299655" cy="777543"/>
          </a:xfrm>
        </p:grpSpPr>
        <p:grpSp>
          <p:nvGrpSpPr>
            <p:cNvPr id="116" name="Group 115">
              <a:extLst>
                <a:ext uri="{FF2B5EF4-FFF2-40B4-BE49-F238E27FC236}">
                  <a16:creationId xmlns:a16="http://schemas.microsoft.com/office/drawing/2014/main" id="{933B49D1-5D78-4EAB-B254-35F51D0DC98C}"/>
                </a:ext>
              </a:extLst>
            </p:cNvPr>
            <p:cNvGrpSpPr/>
            <p:nvPr/>
          </p:nvGrpSpPr>
          <p:grpSpPr>
            <a:xfrm>
              <a:off x="5159488" y="4211777"/>
              <a:ext cx="1156951" cy="777543"/>
              <a:chOff x="7658945" y="3157100"/>
              <a:chExt cx="1156951" cy="777543"/>
            </a:xfrm>
          </p:grpSpPr>
          <p:grpSp>
            <p:nvGrpSpPr>
              <p:cNvPr id="85" name="Group 84">
                <a:extLst>
                  <a:ext uri="{FF2B5EF4-FFF2-40B4-BE49-F238E27FC236}">
                    <a16:creationId xmlns:a16="http://schemas.microsoft.com/office/drawing/2014/main" id="{F8795EC3-4303-4FEA-8971-CBF385747218}"/>
                  </a:ext>
                </a:extLst>
              </p:cNvPr>
              <p:cNvGrpSpPr/>
              <p:nvPr/>
            </p:nvGrpSpPr>
            <p:grpSpPr>
              <a:xfrm>
                <a:off x="7658945" y="3157100"/>
                <a:ext cx="1156951" cy="396536"/>
                <a:chOff x="6502602" y="2248604"/>
                <a:chExt cx="1156951" cy="396536"/>
              </a:xfrm>
            </p:grpSpPr>
            <p:pic>
              <p:nvPicPr>
                <p:cNvPr id="98" name="Picture 97" descr="A picture containing electronics, display&#10;&#10;Description automatically generated">
                  <a:extLst>
                    <a:ext uri="{FF2B5EF4-FFF2-40B4-BE49-F238E27FC236}">
                      <a16:creationId xmlns:a16="http://schemas.microsoft.com/office/drawing/2014/main" id="{EB58C894-5E87-41E9-A52C-BBD19C041C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2602" y="2248604"/>
                  <a:ext cx="396536" cy="396536"/>
                </a:xfrm>
                <a:prstGeom prst="rect">
                  <a:avLst/>
                </a:prstGeom>
              </p:spPr>
            </p:pic>
            <p:pic>
              <p:nvPicPr>
                <p:cNvPr id="99" name="Picture 98" descr="A picture containing electronics, display&#10;&#10;Description automatically generated">
                  <a:extLst>
                    <a:ext uri="{FF2B5EF4-FFF2-40B4-BE49-F238E27FC236}">
                      <a16:creationId xmlns:a16="http://schemas.microsoft.com/office/drawing/2014/main" id="{FD220B54-DB05-4276-AF79-074F93DF98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3607" y="2248604"/>
                  <a:ext cx="396536" cy="396536"/>
                </a:xfrm>
                <a:prstGeom prst="rect">
                  <a:avLst/>
                </a:prstGeom>
              </p:spPr>
            </p:pic>
            <p:pic>
              <p:nvPicPr>
                <p:cNvPr id="100" name="Picture 99" descr="A picture containing electronics, display&#10;&#10;Description automatically generated">
                  <a:extLst>
                    <a:ext uri="{FF2B5EF4-FFF2-40B4-BE49-F238E27FC236}">
                      <a16:creationId xmlns:a16="http://schemas.microsoft.com/office/drawing/2014/main" id="{A2AE7A6E-5084-46EB-A691-17872B1C23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3017" y="2248604"/>
                  <a:ext cx="396536" cy="396536"/>
                </a:xfrm>
                <a:prstGeom prst="rect">
                  <a:avLst/>
                </a:prstGeom>
              </p:spPr>
            </p:pic>
          </p:grpSp>
          <p:grpSp>
            <p:nvGrpSpPr>
              <p:cNvPr id="86" name="Group 85">
                <a:extLst>
                  <a:ext uri="{FF2B5EF4-FFF2-40B4-BE49-F238E27FC236}">
                    <a16:creationId xmlns:a16="http://schemas.microsoft.com/office/drawing/2014/main" id="{9F045AF2-869C-44D7-811C-309865BB578F}"/>
                  </a:ext>
                </a:extLst>
              </p:cNvPr>
              <p:cNvGrpSpPr/>
              <p:nvPr/>
            </p:nvGrpSpPr>
            <p:grpSpPr>
              <a:xfrm>
                <a:off x="7658945" y="3538107"/>
                <a:ext cx="1156951" cy="396536"/>
                <a:chOff x="6502602" y="2248604"/>
                <a:chExt cx="1156951" cy="396536"/>
              </a:xfrm>
            </p:grpSpPr>
            <p:pic>
              <p:nvPicPr>
                <p:cNvPr id="95" name="Picture 94" descr="A picture containing electronics, display&#10;&#10;Description automatically generated">
                  <a:extLst>
                    <a:ext uri="{FF2B5EF4-FFF2-40B4-BE49-F238E27FC236}">
                      <a16:creationId xmlns:a16="http://schemas.microsoft.com/office/drawing/2014/main" id="{C7D601EC-E6F8-4FC2-9157-B9FAC961F3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2602" y="2248604"/>
                  <a:ext cx="396536" cy="396536"/>
                </a:xfrm>
                <a:prstGeom prst="rect">
                  <a:avLst/>
                </a:prstGeom>
              </p:spPr>
            </p:pic>
            <p:pic>
              <p:nvPicPr>
                <p:cNvPr id="96" name="Picture 95" descr="A picture containing electronics, display&#10;&#10;Description automatically generated">
                  <a:extLst>
                    <a:ext uri="{FF2B5EF4-FFF2-40B4-BE49-F238E27FC236}">
                      <a16:creationId xmlns:a16="http://schemas.microsoft.com/office/drawing/2014/main" id="{58C979C5-250F-4EEB-9216-F13DB716A8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3607" y="2248604"/>
                  <a:ext cx="396536" cy="396536"/>
                </a:xfrm>
                <a:prstGeom prst="rect">
                  <a:avLst/>
                </a:prstGeom>
              </p:spPr>
            </p:pic>
            <p:pic>
              <p:nvPicPr>
                <p:cNvPr id="97" name="Picture 96" descr="A picture containing electronics, display&#10;&#10;Description automatically generated">
                  <a:extLst>
                    <a:ext uri="{FF2B5EF4-FFF2-40B4-BE49-F238E27FC236}">
                      <a16:creationId xmlns:a16="http://schemas.microsoft.com/office/drawing/2014/main" id="{BABD0EB5-F170-46DD-BF4B-0575AB7124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3017" y="2248604"/>
                  <a:ext cx="396536" cy="396536"/>
                </a:xfrm>
                <a:prstGeom prst="rect">
                  <a:avLst/>
                </a:prstGeom>
              </p:spPr>
            </p:pic>
          </p:grpSp>
        </p:grpSp>
        <p:grpSp>
          <p:nvGrpSpPr>
            <p:cNvPr id="117" name="Group 116">
              <a:extLst>
                <a:ext uri="{FF2B5EF4-FFF2-40B4-BE49-F238E27FC236}">
                  <a16:creationId xmlns:a16="http://schemas.microsoft.com/office/drawing/2014/main" id="{19CF33ED-F5E1-47B2-8C69-ECEA6124A8E3}"/>
                </a:ext>
              </a:extLst>
            </p:cNvPr>
            <p:cNvGrpSpPr/>
            <p:nvPr/>
          </p:nvGrpSpPr>
          <p:grpSpPr>
            <a:xfrm>
              <a:off x="6302192" y="4211777"/>
              <a:ext cx="1156951" cy="775946"/>
              <a:chOff x="7658945" y="3917517"/>
              <a:chExt cx="1156951" cy="775946"/>
            </a:xfrm>
          </p:grpSpPr>
          <p:grpSp>
            <p:nvGrpSpPr>
              <p:cNvPr id="87" name="Group 86">
                <a:extLst>
                  <a:ext uri="{FF2B5EF4-FFF2-40B4-BE49-F238E27FC236}">
                    <a16:creationId xmlns:a16="http://schemas.microsoft.com/office/drawing/2014/main" id="{CEC2D3ED-AAF0-4137-A393-C790B04896CC}"/>
                  </a:ext>
                </a:extLst>
              </p:cNvPr>
              <p:cNvGrpSpPr/>
              <p:nvPr/>
            </p:nvGrpSpPr>
            <p:grpSpPr>
              <a:xfrm>
                <a:off x="7658945" y="3917517"/>
                <a:ext cx="1156951" cy="396536"/>
                <a:chOff x="6502602" y="2248604"/>
                <a:chExt cx="1156951" cy="396536"/>
              </a:xfrm>
            </p:grpSpPr>
            <p:pic>
              <p:nvPicPr>
                <p:cNvPr id="92" name="Picture 91" descr="A picture containing electronics, display&#10;&#10;Description automatically generated">
                  <a:extLst>
                    <a:ext uri="{FF2B5EF4-FFF2-40B4-BE49-F238E27FC236}">
                      <a16:creationId xmlns:a16="http://schemas.microsoft.com/office/drawing/2014/main" id="{F096643F-EE22-43BE-B659-B4EA5A64B8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2602" y="2248604"/>
                  <a:ext cx="396536" cy="396536"/>
                </a:xfrm>
                <a:prstGeom prst="rect">
                  <a:avLst/>
                </a:prstGeom>
              </p:spPr>
            </p:pic>
            <p:pic>
              <p:nvPicPr>
                <p:cNvPr id="93" name="Picture 92" descr="A picture containing electronics, display&#10;&#10;Description automatically generated">
                  <a:extLst>
                    <a:ext uri="{FF2B5EF4-FFF2-40B4-BE49-F238E27FC236}">
                      <a16:creationId xmlns:a16="http://schemas.microsoft.com/office/drawing/2014/main" id="{CEDCF20C-63C2-4FF7-A295-9B25895C5A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3607" y="2248604"/>
                  <a:ext cx="396536" cy="396536"/>
                </a:xfrm>
                <a:prstGeom prst="rect">
                  <a:avLst/>
                </a:prstGeom>
              </p:spPr>
            </p:pic>
            <p:pic>
              <p:nvPicPr>
                <p:cNvPr id="94" name="Picture 93" descr="A picture containing electronics, display&#10;&#10;Description automatically generated">
                  <a:extLst>
                    <a:ext uri="{FF2B5EF4-FFF2-40B4-BE49-F238E27FC236}">
                      <a16:creationId xmlns:a16="http://schemas.microsoft.com/office/drawing/2014/main" id="{86D333F1-3966-4603-93A1-593A4E00C5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3017" y="2248604"/>
                  <a:ext cx="396536" cy="396536"/>
                </a:xfrm>
                <a:prstGeom prst="rect">
                  <a:avLst/>
                </a:prstGeom>
              </p:spPr>
            </p:pic>
          </p:grpSp>
          <p:grpSp>
            <p:nvGrpSpPr>
              <p:cNvPr id="88" name="Group 87">
                <a:extLst>
                  <a:ext uri="{FF2B5EF4-FFF2-40B4-BE49-F238E27FC236}">
                    <a16:creationId xmlns:a16="http://schemas.microsoft.com/office/drawing/2014/main" id="{1C4E213D-77EB-4F8D-800B-41D5176B8C9B}"/>
                  </a:ext>
                </a:extLst>
              </p:cNvPr>
              <p:cNvGrpSpPr/>
              <p:nvPr/>
            </p:nvGrpSpPr>
            <p:grpSpPr>
              <a:xfrm>
                <a:off x="7658945" y="4296927"/>
                <a:ext cx="1156951" cy="396536"/>
                <a:chOff x="6502602" y="2248604"/>
                <a:chExt cx="1156951" cy="396536"/>
              </a:xfrm>
            </p:grpSpPr>
            <p:pic>
              <p:nvPicPr>
                <p:cNvPr id="89" name="Picture 88" descr="A picture containing electronics, display&#10;&#10;Description automatically generated">
                  <a:extLst>
                    <a:ext uri="{FF2B5EF4-FFF2-40B4-BE49-F238E27FC236}">
                      <a16:creationId xmlns:a16="http://schemas.microsoft.com/office/drawing/2014/main" id="{9203EA49-740D-4129-ADB8-5445C72A7C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2602" y="2248604"/>
                  <a:ext cx="396536" cy="396536"/>
                </a:xfrm>
                <a:prstGeom prst="rect">
                  <a:avLst/>
                </a:prstGeom>
              </p:spPr>
            </p:pic>
            <p:pic>
              <p:nvPicPr>
                <p:cNvPr id="90" name="Picture 89" descr="A picture containing electronics, display&#10;&#10;Description automatically generated">
                  <a:extLst>
                    <a:ext uri="{FF2B5EF4-FFF2-40B4-BE49-F238E27FC236}">
                      <a16:creationId xmlns:a16="http://schemas.microsoft.com/office/drawing/2014/main" id="{514998D6-F199-4728-8BF4-8DB70BE92C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3607" y="2248604"/>
                  <a:ext cx="396536" cy="396536"/>
                </a:xfrm>
                <a:prstGeom prst="rect">
                  <a:avLst/>
                </a:prstGeom>
              </p:spPr>
            </p:pic>
            <p:pic>
              <p:nvPicPr>
                <p:cNvPr id="91" name="Picture 90" descr="A picture containing electronics, display&#10;&#10;Description automatically generated">
                  <a:extLst>
                    <a:ext uri="{FF2B5EF4-FFF2-40B4-BE49-F238E27FC236}">
                      <a16:creationId xmlns:a16="http://schemas.microsoft.com/office/drawing/2014/main" id="{7FC5F4D5-0889-4699-9455-16F2932D6F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3017" y="2248604"/>
                  <a:ext cx="396536" cy="396536"/>
                </a:xfrm>
                <a:prstGeom prst="rect">
                  <a:avLst/>
                </a:prstGeom>
              </p:spPr>
            </p:pic>
          </p:grpSp>
        </p:grpSp>
      </p:grpSp>
      <p:sp>
        <p:nvSpPr>
          <p:cNvPr id="2" name="Text Placeholder 1"/>
          <p:cNvSpPr>
            <a:spLocks noGrp="1"/>
          </p:cNvSpPr>
          <p:nvPr>
            <p:ph type="body" sz="quarter" idx="11"/>
          </p:nvPr>
        </p:nvSpPr>
        <p:spPr/>
        <p:txBody>
          <a:bodyPr/>
          <a:lstStyle/>
          <a:p>
            <a:r>
              <a:rPr lang="en-US" dirty="0"/>
              <a:t>2.21 Properties of factors and multiples</a:t>
            </a:r>
            <a:r>
              <a:rPr lang="en-GB" dirty="0"/>
              <a:t>	</a:t>
            </a:r>
            <a:r>
              <a:rPr lang="en-US" dirty="0">
                <a:solidFill>
                  <a:srgbClr val="00628C"/>
                </a:solidFill>
              </a:rPr>
              <a:t>Step 1:1</a:t>
            </a:r>
          </a:p>
        </p:txBody>
      </p:sp>
      <p:grpSp>
        <p:nvGrpSpPr>
          <p:cNvPr id="7" name="Group 6">
            <a:extLst>
              <a:ext uri="{FF2B5EF4-FFF2-40B4-BE49-F238E27FC236}">
                <a16:creationId xmlns:a16="http://schemas.microsoft.com/office/drawing/2014/main" id="{2CDEC2F8-BD90-4AB0-A2DF-79FD0D4FE28C}"/>
              </a:ext>
            </a:extLst>
          </p:cNvPr>
          <p:cNvGrpSpPr/>
          <p:nvPr/>
        </p:nvGrpSpPr>
        <p:grpSpPr>
          <a:xfrm>
            <a:off x="4183402" y="2637202"/>
            <a:ext cx="777197" cy="2299656"/>
            <a:chOff x="6093645" y="2235272"/>
            <a:chExt cx="777197" cy="2299656"/>
          </a:xfrm>
        </p:grpSpPr>
        <p:grpSp>
          <p:nvGrpSpPr>
            <p:cNvPr id="8" name="Group 7">
              <a:extLst>
                <a:ext uri="{FF2B5EF4-FFF2-40B4-BE49-F238E27FC236}">
                  <a16:creationId xmlns:a16="http://schemas.microsoft.com/office/drawing/2014/main" id="{FB248D14-7FB7-45C3-9A1B-98B96DAD24B4}"/>
                </a:ext>
              </a:extLst>
            </p:cNvPr>
            <p:cNvGrpSpPr/>
            <p:nvPr/>
          </p:nvGrpSpPr>
          <p:grpSpPr>
            <a:xfrm rot="5400000">
              <a:off x="5142085" y="3186832"/>
              <a:ext cx="2299655" cy="396536"/>
              <a:chOff x="2277296" y="3230732"/>
              <a:chExt cx="2299655" cy="396536"/>
            </a:xfrm>
          </p:grpSpPr>
          <p:pic>
            <p:nvPicPr>
              <p:cNvPr id="16" name="Picture 15" descr="A picture containing electronics, display&#10;&#10;Description automatically generated">
                <a:extLst>
                  <a:ext uri="{FF2B5EF4-FFF2-40B4-BE49-F238E27FC236}">
                    <a16:creationId xmlns:a16="http://schemas.microsoft.com/office/drawing/2014/main" id="{28974464-5C93-442A-A3C1-9A57E1F985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77296" y="3230732"/>
                <a:ext cx="396536" cy="396536"/>
              </a:xfrm>
              <a:prstGeom prst="rect">
                <a:avLst/>
              </a:prstGeom>
            </p:spPr>
          </p:pic>
          <p:pic>
            <p:nvPicPr>
              <p:cNvPr id="17" name="Picture 16" descr="A picture containing electronics, display&#10;&#10;Description automatically generated">
                <a:extLst>
                  <a:ext uri="{FF2B5EF4-FFF2-40B4-BE49-F238E27FC236}">
                    <a16:creationId xmlns:a16="http://schemas.microsoft.com/office/drawing/2014/main" id="{42539A77-FB5E-4CDC-9353-DB5F8C080D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8301" y="3230732"/>
                <a:ext cx="396536" cy="396536"/>
              </a:xfrm>
              <a:prstGeom prst="rect">
                <a:avLst/>
              </a:prstGeom>
            </p:spPr>
          </p:pic>
          <p:pic>
            <p:nvPicPr>
              <p:cNvPr id="18" name="Picture 17" descr="A picture containing electronics, display&#10;&#10;Description automatically generated">
                <a:extLst>
                  <a:ext uri="{FF2B5EF4-FFF2-40B4-BE49-F238E27FC236}">
                    <a16:creationId xmlns:a16="http://schemas.microsoft.com/office/drawing/2014/main" id="{7C2E463F-F8A9-404E-B681-5F9F39E8B1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7711" y="3230732"/>
                <a:ext cx="396536" cy="396536"/>
              </a:xfrm>
              <a:prstGeom prst="rect">
                <a:avLst/>
              </a:prstGeom>
            </p:spPr>
          </p:pic>
          <p:pic>
            <p:nvPicPr>
              <p:cNvPr id="19" name="Picture 18" descr="A picture containing electronics, display&#10;&#10;Description automatically generated">
                <a:extLst>
                  <a:ext uri="{FF2B5EF4-FFF2-40B4-BE49-F238E27FC236}">
                    <a16:creationId xmlns:a16="http://schemas.microsoft.com/office/drawing/2014/main" id="{DD211484-3992-4136-B1C3-1FA9D2AD01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7121" y="3230732"/>
                <a:ext cx="396536" cy="396536"/>
              </a:xfrm>
              <a:prstGeom prst="rect">
                <a:avLst/>
              </a:prstGeom>
            </p:spPr>
          </p:pic>
          <p:pic>
            <p:nvPicPr>
              <p:cNvPr id="20" name="Picture 19" descr="A picture containing electronics, display&#10;&#10;Description automatically generated">
                <a:extLst>
                  <a:ext uri="{FF2B5EF4-FFF2-40B4-BE49-F238E27FC236}">
                    <a16:creationId xmlns:a16="http://schemas.microsoft.com/office/drawing/2014/main" id="{ED96FF76-5617-41A9-B113-7385F49EEF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97830" y="3230732"/>
                <a:ext cx="396536" cy="396536"/>
              </a:xfrm>
              <a:prstGeom prst="rect">
                <a:avLst/>
              </a:prstGeom>
            </p:spPr>
          </p:pic>
          <p:pic>
            <p:nvPicPr>
              <p:cNvPr id="21" name="Picture 20" descr="A picture containing electronics, display&#10;&#10;Description automatically generated">
                <a:extLst>
                  <a:ext uri="{FF2B5EF4-FFF2-40B4-BE49-F238E27FC236}">
                    <a16:creationId xmlns:a16="http://schemas.microsoft.com/office/drawing/2014/main" id="{28E15212-8B49-4DA1-865B-0EA25CAE0D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0415" y="3230732"/>
                <a:ext cx="396536" cy="396536"/>
              </a:xfrm>
              <a:prstGeom prst="rect">
                <a:avLst/>
              </a:prstGeom>
            </p:spPr>
          </p:pic>
        </p:grpSp>
        <p:grpSp>
          <p:nvGrpSpPr>
            <p:cNvPr id="9" name="Group 8">
              <a:extLst>
                <a:ext uri="{FF2B5EF4-FFF2-40B4-BE49-F238E27FC236}">
                  <a16:creationId xmlns:a16="http://schemas.microsoft.com/office/drawing/2014/main" id="{C58462AA-BBDA-45E8-9BBB-9787F21CAEAD}"/>
                </a:ext>
              </a:extLst>
            </p:cNvPr>
            <p:cNvGrpSpPr/>
            <p:nvPr/>
          </p:nvGrpSpPr>
          <p:grpSpPr>
            <a:xfrm rot="5400000">
              <a:off x="5522746" y="3186833"/>
              <a:ext cx="2299655" cy="396536"/>
              <a:chOff x="2277296" y="3230732"/>
              <a:chExt cx="2299655" cy="396536"/>
            </a:xfrm>
          </p:grpSpPr>
          <p:pic>
            <p:nvPicPr>
              <p:cNvPr id="10" name="Picture 9" descr="A picture containing electronics, display&#10;&#10;Description automatically generated">
                <a:extLst>
                  <a:ext uri="{FF2B5EF4-FFF2-40B4-BE49-F238E27FC236}">
                    <a16:creationId xmlns:a16="http://schemas.microsoft.com/office/drawing/2014/main" id="{D97EAF75-7E70-4652-8E2B-D71C0387D7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77296" y="3230732"/>
                <a:ext cx="396536" cy="396536"/>
              </a:xfrm>
              <a:prstGeom prst="rect">
                <a:avLst/>
              </a:prstGeom>
            </p:spPr>
          </p:pic>
          <p:pic>
            <p:nvPicPr>
              <p:cNvPr id="11" name="Picture 10" descr="A picture containing electronics, display&#10;&#10;Description automatically generated">
                <a:extLst>
                  <a:ext uri="{FF2B5EF4-FFF2-40B4-BE49-F238E27FC236}">
                    <a16:creationId xmlns:a16="http://schemas.microsoft.com/office/drawing/2014/main" id="{A1CD10DC-9FD0-4F4B-B4D8-D7C94E5484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8301" y="3230732"/>
                <a:ext cx="396536" cy="396536"/>
              </a:xfrm>
              <a:prstGeom prst="rect">
                <a:avLst/>
              </a:prstGeom>
            </p:spPr>
          </p:pic>
          <p:pic>
            <p:nvPicPr>
              <p:cNvPr id="12" name="Picture 11" descr="A picture containing electronics, display&#10;&#10;Description automatically generated">
                <a:extLst>
                  <a:ext uri="{FF2B5EF4-FFF2-40B4-BE49-F238E27FC236}">
                    <a16:creationId xmlns:a16="http://schemas.microsoft.com/office/drawing/2014/main" id="{DE7451D6-42E0-486D-84D6-7E8609ECA4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7711" y="3230732"/>
                <a:ext cx="396536" cy="396536"/>
              </a:xfrm>
              <a:prstGeom prst="rect">
                <a:avLst/>
              </a:prstGeom>
            </p:spPr>
          </p:pic>
          <p:pic>
            <p:nvPicPr>
              <p:cNvPr id="13" name="Picture 12" descr="A picture containing electronics, display&#10;&#10;Description automatically generated">
                <a:extLst>
                  <a:ext uri="{FF2B5EF4-FFF2-40B4-BE49-F238E27FC236}">
                    <a16:creationId xmlns:a16="http://schemas.microsoft.com/office/drawing/2014/main" id="{B98EB1C0-DD86-44FB-9B30-1FF1F46A7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7121" y="3230732"/>
                <a:ext cx="396536" cy="396536"/>
              </a:xfrm>
              <a:prstGeom prst="rect">
                <a:avLst/>
              </a:prstGeom>
            </p:spPr>
          </p:pic>
          <p:pic>
            <p:nvPicPr>
              <p:cNvPr id="14" name="Picture 13" descr="A picture containing electronics, display&#10;&#10;Description automatically generated">
                <a:extLst>
                  <a:ext uri="{FF2B5EF4-FFF2-40B4-BE49-F238E27FC236}">
                    <a16:creationId xmlns:a16="http://schemas.microsoft.com/office/drawing/2014/main" id="{9753AB18-7CA1-4C5F-A981-8F0761ACB9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97830" y="3230732"/>
                <a:ext cx="396536" cy="396536"/>
              </a:xfrm>
              <a:prstGeom prst="rect">
                <a:avLst/>
              </a:prstGeom>
            </p:spPr>
          </p:pic>
          <p:pic>
            <p:nvPicPr>
              <p:cNvPr id="15" name="Picture 14" descr="A picture containing electronics, display&#10;&#10;Description automatically generated">
                <a:extLst>
                  <a:ext uri="{FF2B5EF4-FFF2-40B4-BE49-F238E27FC236}">
                    <a16:creationId xmlns:a16="http://schemas.microsoft.com/office/drawing/2014/main" id="{3EA1F953-9A65-4DF3-8B88-3B089CEE90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0415" y="3230732"/>
                <a:ext cx="396536" cy="396536"/>
              </a:xfrm>
              <a:prstGeom prst="rect">
                <a:avLst/>
              </a:prstGeom>
            </p:spPr>
          </p:pic>
        </p:grpSp>
      </p:grpSp>
      <p:sp>
        <p:nvSpPr>
          <p:cNvPr id="22" name="TextBox 21">
            <a:extLst>
              <a:ext uri="{FF2B5EF4-FFF2-40B4-BE49-F238E27FC236}">
                <a16:creationId xmlns:a16="http://schemas.microsoft.com/office/drawing/2014/main" id="{D3492D66-F351-4102-8B1D-8F58EE8516FE}"/>
              </a:ext>
            </a:extLst>
          </p:cNvPr>
          <p:cNvSpPr txBox="1"/>
          <p:nvPr/>
        </p:nvSpPr>
        <p:spPr bwMode="auto">
          <a:xfrm>
            <a:off x="3789562" y="355619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a:t>
            </a:r>
          </a:p>
        </p:txBody>
      </p:sp>
      <p:sp>
        <p:nvSpPr>
          <p:cNvPr id="23" name="TextBox 22">
            <a:extLst>
              <a:ext uri="{FF2B5EF4-FFF2-40B4-BE49-F238E27FC236}">
                <a16:creationId xmlns:a16="http://schemas.microsoft.com/office/drawing/2014/main" id="{D508D1C4-E61B-4898-BAF8-62C7C0042019}"/>
              </a:ext>
            </a:extLst>
          </p:cNvPr>
          <p:cNvSpPr txBox="1"/>
          <p:nvPr/>
        </p:nvSpPr>
        <p:spPr bwMode="auto">
          <a:xfrm>
            <a:off x="4404249" y="214169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a:t>
            </a:r>
          </a:p>
        </p:txBody>
      </p:sp>
      <p:sp>
        <p:nvSpPr>
          <p:cNvPr id="67" name="TextBox 66">
            <a:extLst>
              <a:ext uri="{FF2B5EF4-FFF2-40B4-BE49-F238E27FC236}">
                <a16:creationId xmlns:a16="http://schemas.microsoft.com/office/drawing/2014/main" id="{D9EB3B24-4D04-45CE-A620-8CA2D40BC229}"/>
              </a:ext>
            </a:extLst>
          </p:cNvPr>
          <p:cNvSpPr txBox="1"/>
          <p:nvPr/>
        </p:nvSpPr>
        <p:spPr bwMode="auto">
          <a:xfrm>
            <a:off x="4396311" y="255486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a:t>
            </a:r>
          </a:p>
        </p:txBody>
      </p:sp>
      <p:sp>
        <p:nvSpPr>
          <p:cNvPr id="68" name="TextBox 67">
            <a:extLst>
              <a:ext uri="{FF2B5EF4-FFF2-40B4-BE49-F238E27FC236}">
                <a16:creationId xmlns:a16="http://schemas.microsoft.com/office/drawing/2014/main" id="{CF928863-8C6D-49BD-97B9-9B33D3752A52}"/>
              </a:ext>
            </a:extLst>
          </p:cNvPr>
          <p:cNvSpPr txBox="1"/>
          <p:nvPr/>
        </p:nvSpPr>
        <p:spPr bwMode="auto">
          <a:xfrm>
            <a:off x="3005123" y="319816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a:t>
            </a:r>
          </a:p>
        </p:txBody>
      </p:sp>
    </p:spTree>
    <p:extLst>
      <p:ext uri="{BB962C8B-B14F-4D97-AF65-F5344CB8AC3E}">
        <p14:creationId xmlns:p14="http://schemas.microsoft.com/office/powerpoint/2010/main" val="4142164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23"/>
                                        </p:tgtEl>
                                      </p:cBhvr>
                                    </p:animEffect>
                                    <p:set>
                                      <p:cBhvr>
                                        <p:cTn id="7" dur="1" fill="hold">
                                          <p:stCondLst>
                                            <p:cond delay="499"/>
                                          </p:stCondLst>
                                        </p:cTn>
                                        <p:tgtEl>
                                          <p:spTgt spid="23"/>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22"/>
                                        </p:tgtEl>
                                      </p:cBhvr>
                                    </p:animEffect>
                                    <p:set>
                                      <p:cBhvr>
                                        <p:cTn id="10" dur="1" fill="hold">
                                          <p:stCondLst>
                                            <p:cond delay="499"/>
                                          </p:stCondLst>
                                        </p:cTn>
                                        <p:tgtEl>
                                          <p:spTgt spid="22"/>
                                        </p:tgtEl>
                                        <p:attrNameLst>
                                          <p:attrName>style.visibility</p:attrName>
                                        </p:attrNameLst>
                                      </p:cBhvr>
                                      <p:to>
                                        <p:strVal val="hidden"/>
                                      </p:to>
                                    </p:set>
                                  </p:childTnLst>
                                </p:cTn>
                              </p:par>
                            </p:childTnLst>
                          </p:cTn>
                        </p:par>
                        <p:par>
                          <p:cTn id="11" fill="hold">
                            <p:stCondLst>
                              <p:cond delay="500"/>
                            </p:stCondLst>
                            <p:childTnLst>
                              <p:par>
                                <p:cTn id="12" presetID="64" presetClass="path" presetSubtype="0" fill="hold" nodeType="afterEffect">
                                  <p:stCondLst>
                                    <p:cond delay="0"/>
                                  </p:stCondLst>
                                  <p:childTnLst>
                                    <p:animMotion origin="layout" path="M 0 -3.33333E-6 L -0.00052 -0.05208 " pathEditMode="relative" rAng="0" ptsTypes="AA">
                                      <p:cBhvr>
                                        <p:cTn id="13" dur="1000" fill="hold"/>
                                        <p:tgtEl>
                                          <p:spTgt spid="7"/>
                                        </p:tgtEl>
                                        <p:attrNameLst>
                                          <p:attrName>ppt_x</p:attrName>
                                          <p:attrName>ppt_y</p:attrName>
                                        </p:attrNameLst>
                                      </p:cBhvr>
                                      <p:rCtr x="-35" y="-2616"/>
                                    </p:animMotion>
                                  </p:childTnLst>
                                </p:cTn>
                              </p:par>
                              <p:par>
                                <p:cTn id="14" presetID="8" presetClass="emph" presetSubtype="0" fill="hold" nodeType="withEffect">
                                  <p:stCondLst>
                                    <p:cond delay="0"/>
                                  </p:stCondLst>
                                  <p:childTnLst>
                                    <p:animRot by="5400000">
                                      <p:cBhvr>
                                        <p:cTn id="15" dur="1000" fill="hold"/>
                                        <p:tgtEl>
                                          <p:spTgt spid="7"/>
                                        </p:tgtEl>
                                        <p:attrNameLst>
                                          <p:attrName>r</p:attrName>
                                        </p:attrNameLst>
                                      </p:cBhvr>
                                    </p:animRot>
                                  </p:childTnLst>
                                </p:cTn>
                              </p:par>
                            </p:childTnLst>
                          </p:cTn>
                        </p:par>
                        <p:par>
                          <p:cTn id="16" fill="hold">
                            <p:stCondLst>
                              <p:cond delay="1500"/>
                            </p:stCondLst>
                            <p:childTnLst>
                              <p:par>
                                <p:cTn id="17" presetID="1" presetClass="exit" presetSubtype="0" fill="hold" nodeType="afterEffect">
                                  <p:stCondLst>
                                    <p:cond delay="0"/>
                                  </p:stCondLst>
                                  <p:childTnLst>
                                    <p:set>
                                      <p:cBhvr>
                                        <p:cTn id="18" dur="1" fill="hold">
                                          <p:stCondLst>
                                            <p:cond delay="0"/>
                                          </p:stCondLst>
                                        </p:cTn>
                                        <p:tgtEl>
                                          <p:spTgt spid="7"/>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1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68"/>
                                        </p:tgtEl>
                                        <p:attrNameLst>
                                          <p:attrName>style.visibility</p:attrName>
                                        </p:attrNameLst>
                                      </p:cBhvr>
                                      <p:to>
                                        <p:strVal val="visible"/>
                                      </p:to>
                                    </p:set>
                                    <p:animEffect transition="in" filter="fade">
                                      <p:cBhvr>
                                        <p:cTn id="25" dur="500"/>
                                        <p:tgtEl>
                                          <p:spTgt spid="6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7"/>
                                        </p:tgtEl>
                                        <p:attrNameLst>
                                          <p:attrName>style.visibility</p:attrName>
                                        </p:attrNameLst>
                                      </p:cBhvr>
                                      <p:to>
                                        <p:strVal val="visible"/>
                                      </p:to>
                                    </p:set>
                                    <p:animEffect transition="in" filter="fade">
                                      <p:cBhvr>
                                        <p:cTn id="2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67" grpId="0"/>
      <p:bldP spid="6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9EF84735-7092-407D-A581-7D00146F0A28}"/>
              </a:ext>
            </a:extLst>
          </p:cNvPr>
          <p:cNvGrpSpPr/>
          <p:nvPr/>
        </p:nvGrpSpPr>
        <p:grpSpPr>
          <a:xfrm>
            <a:off x="3993524" y="2660819"/>
            <a:ext cx="1156951" cy="1536363"/>
            <a:chOff x="6502602" y="2248604"/>
            <a:chExt cx="1156951" cy="1536363"/>
          </a:xfrm>
        </p:grpSpPr>
        <p:grpSp>
          <p:nvGrpSpPr>
            <p:cNvPr id="27" name="Group 26">
              <a:extLst>
                <a:ext uri="{FF2B5EF4-FFF2-40B4-BE49-F238E27FC236}">
                  <a16:creationId xmlns:a16="http://schemas.microsoft.com/office/drawing/2014/main" id="{D6EB7D14-4066-4130-A1A1-742EE41D1C6A}"/>
                </a:ext>
              </a:extLst>
            </p:cNvPr>
            <p:cNvGrpSpPr/>
            <p:nvPr/>
          </p:nvGrpSpPr>
          <p:grpSpPr>
            <a:xfrm>
              <a:off x="6502602" y="2248604"/>
              <a:ext cx="1156951" cy="396536"/>
              <a:chOff x="6502602" y="2248604"/>
              <a:chExt cx="1156951" cy="396536"/>
            </a:xfrm>
          </p:grpSpPr>
          <p:pic>
            <p:nvPicPr>
              <p:cNvPr id="40" name="Picture 39" descr="A picture containing electronics, display&#10;&#10;Description automatically generated">
                <a:extLst>
                  <a:ext uri="{FF2B5EF4-FFF2-40B4-BE49-F238E27FC236}">
                    <a16:creationId xmlns:a16="http://schemas.microsoft.com/office/drawing/2014/main" id="{313DB6CF-D04C-4A0E-AF65-9414515CC2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2602" y="2248604"/>
                <a:ext cx="396536" cy="396536"/>
              </a:xfrm>
              <a:prstGeom prst="rect">
                <a:avLst/>
              </a:prstGeom>
            </p:spPr>
          </p:pic>
          <p:pic>
            <p:nvPicPr>
              <p:cNvPr id="41" name="Picture 40" descr="A picture containing electronics, display&#10;&#10;Description automatically generated">
                <a:extLst>
                  <a:ext uri="{FF2B5EF4-FFF2-40B4-BE49-F238E27FC236}">
                    <a16:creationId xmlns:a16="http://schemas.microsoft.com/office/drawing/2014/main" id="{C31F162B-4F22-4C82-B836-DAA6E2C7EF5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3607" y="2248604"/>
                <a:ext cx="396536" cy="396536"/>
              </a:xfrm>
              <a:prstGeom prst="rect">
                <a:avLst/>
              </a:prstGeom>
            </p:spPr>
          </p:pic>
          <p:pic>
            <p:nvPicPr>
              <p:cNvPr id="42" name="Picture 41" descr="A picture containing electronics, display&#10;&#10;Description automatically generated">
                <a:extLst>
                  <a:ext uri="{FF2B5EF4-FFF2-40B4-BE49-F238E27FC236}">
                    <a16:creationId xmlns:a16="http://schemas.microsoft.com/office/drawing/2014/main" id="{B6141389-769C-4BC7-9543-09633AC348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3017" y="2248604"/>
                <a:ext cx="396536" cy="396536"/>
              </a:xfrm>
              <a:prstGeom prst="rect">
                <a:avLst/>
              </a:prstGeom>
            </p:spPr>
          </p:pic>
        </p:grpSp>
        <p:grpSp>
          <p:nvGrpSpPr>
            <p:cNvPr id="28" name="Group 27">
              <a:extLst>
                <a:ext uri="{FF2B5EF4-FFF2-40B4-BE49-F238E27FC236}">
                  <a16:creationId xmlns:a16="http://schemas.microsoft.com/office/drawing/2014/main" id="{1F6A05F4-6E9E-4206-B91A-50987174D26F}"/>
                </a:ext>
              </a:extLst>
            </p:cNvPr>
            <p:cNvGrpSpPr/>
            <p:nvPr/>
          </p:nvGrpSpPr>
          <p:grpSpPr>
            <a:xfrm>
              <a:off x="6502602" y="2629611"/>
              <a:ext cx="1156951" cy="396536"/>
              <a:chOff x="6502602" y="2248604"/>
              <a:chExt cx="1156951" cy="396536"/>
            </a:xfrm>
          </p:grpSpPr>
          <p:pic>
            <p:nvPicPr>
              <p:cNvPr id="37" name="Picture 36" descr="A picture containing electronics, display&#10;&#10;Description automatically generated">
                <a:extLst>
                  <a:ext uri="{FF2B5EF4-FFF2-40B4-BE49-F238E27FC236}">
                    <a16:creationId xmlns:a16="http://schemas.microsoft.com/office/drawing/2014/main" id="{72A5B478-A965-4042-9B51-E8579992AD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2602" y="2248604"/>
                <a:ext cx="396536" cy="396536"/>
              </a:xfrm>
              <a:prstGeom prst="rect">
                <a:avLst/>
              </a:prstGeom>
            </p:spPr>
          </p:pic>
          <p:pic>
            <p:nvPicPr>
              <p:cNvPr id="38" name="Picture 37" descr="A picture containing electronics, display&#10;&#10;Description automatically generated">
                <a:extLst>
                  <a:ext uri="{FF2B5EF4-FFF2-40B4-BE49-F238E27FC236}">
                    <a16:creationId xmlns:a16="http://schemas.microsoft.com/office/drawing/2014/main" id="{A8A1D033-C6DE-40E2-B394-3AEC39B1B1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3607" y="2248604"/>
                <a:ext cx="396536" cy="396536"/>
              </a:xfrm>
              <a:prstGeom prst="rect">
                <a:avLst/>
              </a:prstGeom>
            </p:spPr>
          </p:pic>
          <p:pic>
            <p:nvPicPr>
              <p:cNvPr id="39" name="Picture 38" descr="A picture containing electronics, display&#10;&#10;Description automatically generated">
                <a:extLst>
                  <a:ext uri="{FF2B5EF4-FFF2-40B4-BE49-F238E27FC236}">
                    <a16:creationId xmlns:a16="http://schemas.microsoft.com/office/drawing/2014/main" id="{3776FDDB-AA9A-4CA5-AE2D-CA7373D179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3017" y="2248604"/>
                <a:ext cx="396536" cy="396536"/>
              </a:xfrm>
              <a:prstGeom prst="rect">
                <a:avLst/>
              </a:prstGeom>
            </p:spPr>
          </p:pic>
        </p:grpSp>
        <p:grpSp>
          <p:nvGrpSpPr>
            <p:cNvPr id="29" name="Group 28">
              <a:extLst>
                <a:ext uri="{FF2B5EF4-FFF2-40B4-BE49-F238E27FC236}">
                  <a16:creationId xmlns:a16="http://schemas.microsoft.com/office/drawing/2014/main" id="{AC14603C-D8FD-4E22-B0EE-99F514A06002}"/>
                </a:ext>
              </a:extLst>
            </p:cNvPr>
            <p:cNvGrpSpPr/>
            <p:nvPr/>
          </p:nvGrpSpPr>
          <p:grpSpPr>
            <a:xfrm>
              <a:off x="6502602" y="3009021"/>
              <a:ext cx="1156951" cy="396536"/>
              <a:chOff x="6502602" y="2248604"/>
              <a:chExt cx="1156951" cy="396536"/>
            </a:xfrm>
          </p:grpSpPr>
          <p:pic>
            <p:nvPicPr>
              <p:cNvPr id="34" name="Picture 33" descr="A picture containing electronics, display&#10;&#10;Description automatically generated">
                <a:extLst>
                  <a:ext uri="{FF2B5EF4-FFF2-40B4-BE49-F238E27FC236}">
                    <a16:creationId xmlns:a16="http://schemas.microsoft.com/office/drawing/2014/main" id="{2565C488-4D18-4D8B-9633-D7FB1C7CCA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2602" y="2248604"/>
                <a:ext cx="396536" cy="396536"/>
              </a:xfrm>
              <a:prstGeom prst="rect">
                <a:avLst/>
              </a:prstGeom>
            </p:spPr>
          </p:pic>
          <p:pic>
            <p:nvPicPr>
              <p:cNvPr id="35" name="Picture 34" descr="A picture containing electronics, display&#10;&#10;Description automatically generated">
                <a:extLst>
                  <a:ext uri="{FF2B5EF4-FFF2-40B4-BE49-F238E27FC236}">
                    <a16:creationId xmlns:a16="http://schemas.microsoft.com/office/drawing/2014/main" id="{6D3018CC-1798-4FAF-BA49-77EAEB2863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3607" y="2248604"/>
                <a:ext cx="396536" cy="396536"/>
              </a:xfrm>
              <a:prstGeom prst="rect">
                <a:avLst/>
              </a:prstGeom>
            </p:spPr>
          </p:pic>
          <p:pic>
            <p:nvPicPr>
              <p:cNvPr id="36" name="Picture 35" descr="A picture containing electronics, display&#10;&#10;Description automatically generated">
                <a:extLst>
                  <a:ext uri="{FF2B5EF4-FFF2-40B4-BE49-F238E27FC236}">
                    <a16:creationId xmlns:a16="http://schemas.microsoft.com/office/drawing/2014/main" id="{8A5104A1-8572-4A91-917C-4B64F8564C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3017" y="2248604"/>
                <a:ext cx="396536" cy="396536"/>
              </a:xfrm>
              <a:prstGeom prst="rect">
                <a:avLst/>
              </a:prstGeom>
            </p:spPr>
          </p:pic>
        </p:grpSp>
        <p:grpSp>
          <p:nvGrpSpPr>
            <p:cNvPr id="30" name="Group 29">
              <a:extLst>
                <a:ext uri="{FF2B5EF4-FFF2-40B4-BE49-F238E27FC236}">
                  <a16:creationId xmlns:a16="http://schemas.microsoft.com/office/drawing/2014/main" id="{47D43390-3A81-40B3-B348-10FCAB985DE7}"/>
                </a:ext>
              </a:extLst>
            </p:cNvPr>
            <p:cNvGrpSpPr/>
            <p:nvPr/>
          </p:nvGrpSpPr>
          <p:grpSpPr>
            <a:xfrm>
              <a:off x="6502602" y="3388431"/>
              <a:ext cx="1156951" cy="396536"/>
              <a:chOff x="6502602" y="2248604"/>
              <a:chExt cx="1156951" cy="396536"/>
            </a:xfrm>
          </p:grpSpPr>
          <p:pic>
            <p:nvPicPr>
              <p:cNvPr id="31" name="Picture 30" descr="A picture containing electronics, display&#10;&#10;Description automatically generated">
                <a:extLst>
                  <a:ext uri="{FF2B5EF4-FFF2-40B4-BE49-F238E27FC236}">
                    <a16:creationId xmlns:a16="http://schemas.microsoft.com/office/drawing/2014/main" id="{07E6D6B8-1E67-40EB-AAD2-2A735B15EB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2602" y="2248604"/>
                <a:ext cx="396536" cy="396536"/>
              </a:xfrm>
              <a:prstGeom prst="rect">
                <a:avLst/>
              </a:prstGeom>
            </p:spPr>
          </p:pic>
          <p:pic>
            <p:nvPicPr>
              <p:cNvPr id="32" name="Picture 31" descr="A picture containing electronics, display&#10;&#10;Description automatically generated">
                <a:extLst>
                  <a:ext uri="{FF2B5EF4-FFF2-40B4-BE49-F238E27FC236}">
                    <a16:creationId xmlns:a16="http://schemas.microsoft.com/office/drawing/2014/main" id="{DAEF6E9B-20AA-45A1-9002-E9E4407B53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3607" y="2248604"/>
                <a:ext cx="396536" cy="396536"/>
              </a:xfrm>
              <a:prstGeom prst="rect">
                <a:avLst/>
              </a:prstGeom>
            </p:spPr>
          </p:pic>
          <p:pic>
            <p:nvPicPr>
              <p:cNvPr id="33" name="Picture 32" descr="A picture containing electronics, display&#10;&#10;Description automatically generated">
                <a:extLst>
                  <a:ext uri="{FF2B5EF4-FFF2-40B4-BE49-F238E27FC236}">
                    <a16:creationId xmlns:a16="http://schemas.microsoft.com/office/drawing/2014/main" id="{3A53356D-1BAF-4A4B-9972-8427D5E850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3017" y="2248604"/>
                <a:ext cx="396536" cy="396536"/>
              </a:xfrm>
              <a:prstGeom prst="rect">
                <a:avLst/>
              </a:prstGeom>
            </p:spPr>
          </p:pic>
        </p:grpSp>
      </p:grpSp>
      <p:sp>
        <p:nvSpPr>
          <p:cNvPr id="2" name="Text Placeholder 1"/>
          <p:cNvSpPr>
            <a:spLocks noGrp="1"/>
          </p:cNvSpPr>
          <p:nvPr>
            <p:ph type="body" sz="quarter" idx="11"/>
          </p:nvPr>
        </p:nvSpPr>
        <p:spPr/>
        <p:txBody>
          <a:bodyPr/>
          <a:lstStyle/>
          <a:p>
            <a:r>
              <a:rPr lang="en-US" dirty="0"/>
              <a:t>2.21 Properties of factors and multiples</a:t>
            </a:r>
            <a:r>
              <a:rPr lang="en-GB" dirty="0"/>
              <a:t>	</a:t>
            </a:r>
            <a:r>
              <a:rPr lang="en-US" dirty="0">
                <a:solidFill>
                  <a:srgbClr val="00628C"/>
                </a:solidFill>
              </a:rPr>
              <a:t>Step 1:1</a:t>
            </a:r>
          </a:p>
        </p:txBody>
      </p:sp>
      <p:grpSp>
        <p:nvGrpSpPr>
          <p:cNvPr id="17" name="Group 16">
            <a:extLst>
              <a:ext uri="{FF2B5EF4-FFF2-40B4-BE49-F238E27FC236}">
                <a16:creationId xmlns:a16="http://schemas.microsoft.com/office/drawing/2014/main" id="{D55C82B0-6834-4015-B190-EF27ED37E59E}"/>
              </a:ext>
            </a:extLst>
          </p:cNvPr>
          <p:cNvGrpSpPr/>
          <p:nvPr/>
        </p:nvGrpSpPr>
        <p:grpSpPr>
          <a:xfrm>
            <a:off x="3422173" y="3040229"/>
            <a:ext cx="1156951" cy="396536"/>
            <a:chOff x="6502602" y="2248604"/>
            <a:chExt cx="1156951" cy="396536"/>
          </a:xfrm>
        </p:grpSpPr>
        <p:pic>
          <p:nvPicPr>
            <p:cNvPr id="22" name="Picture 21" descr="A picture containing electronics, display&#10;&#10;Description automatically generated">
              <a:extLst>
                <a:ext uri="{FF2B5EF4-FFF2-40B4-BE49-F238E27FC236}">
                  <a16:creationId xmlns:a16="http://schemas.microsoft.com/office/drawing/2014/main" id="{66832D81-D421-4E90-A82F-B70D9CE108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2602" y="2248604"/>
              <a:ext cx="396536" cy="396536"/>
            </a:xfrm>
            <a:prstGeom prst="rect">
              <a:avLst/>
            </a:prstGeom>
          </p:spPr>
        </p:pic>
        <p:pic>
          <p:nvPicPr>
            <p:cNvPr id="23" name="Picture 22" descr="A picture containing electronics, display&#10;&#10;Description automatically generated">
              <a:extLst>
                <a:ext uri="{FF2B5EF4-FFF2-40B4-BE49-F238E27FC236}">
                  <a16:creationId xmlns:a16="http://schemas.microsoft.com/office/drawing/2014/main" id="{EE4FED39-B531-45D7-915D-20931A27F7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3607" y="2248604"/>
              <a:ext cx="396536" cy="396536"/>
            </a:xfrm>
            <a:prstGeom prst="rect">
              <a:avLst/>
            </a:prstGeom>
          </p:spPr>
        </p:pic>
        <p:pic>
          <p:nvPicPr>
            <p:cNvPr id="24" name="Picture 23" descr="A picture containing electronics, display&#10;&#10;Description automatically generated">
              <a:extLst>
                <a:ext uri="{FF2B5EF4-FFF2-40B4-BE49-F238E27FC236}">
                  <a16:creationId xmlns:a16="http://schemas.microsoft.com/office/drawing/2014/main" id="{87B18C13-0A87-42CE-9960-EAE4E5E8D1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3017" y="2248604"/>
              <a:ext cx="396536" cy="396536"/>
            </a:xfrm>
            <a:prstGeom prst="rect">
              <a:avLst/>
            </a:prstGeom>
          </p:spPr>
        </p:pic>
      </p:grpSp>
      <p:grpSp>
        <p:nvGrpSpPr>
          <p:cNvPr id="18" name="Group 17">
            <a:extLst>
              <a:ext uri="{FF2B5EF4-FFF2-40B4-BE49-F238E27FC236}">
                <a16:creationId xmlns:a16="http://schemas.microsoft.com/office/drawing/2014/main" id="{162A8F3E-7C05-429E-857B-A7A8E0C7BB1A}"/>
              </a:ext>
            </a:extLst>
          </p:cNvPr>
          <p:cNvGrpSpPr/>
          <p:nvPr/>
        </p:nvGrpSpPr>
        <p:grpSpPr>
          <a:xfrm>
            <a:off x="3422173" y="3421236"/>
            <a:ext cx="1156951" cy="396536"/>
            <a:chOff x="6502602" y="2248604"/>
            <a:chExt cx="1156951" cy="396536"/>
          </a:xfrm>
        </p:grpSpPr>
        <p:pic>
          <p:nvPicPr>
            <p:cNvPr id="19" name="Picture 18" descr="A picture containing electronics, display&#10;&#10;Description automatically generated">
              <a:extLst>
                <a:ext uri="{FF2B5EF4-FFF2-40B4-BE49-F238E27FC236}">
                  <a16:creationId xmlns:a16="http://schemas.microsoft.com/office/drawing/2014/main" id="{2069DBF0-442D-4905-9C84-7B320FF42D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2602" y="2248604"/>
              <a:ext cx="396536" cy="396536"/>
            </a:xfrm>
            <a:prstGeom prst="rect">
              <a:avLst/>
            </a:prstGeom>
          </p:spPr>
        </p:pic>
        <p:pic>
          <p:nvPicPr>
            <p:cNvPr id="20" name="Picture 19" descr="A picture containing electronics, display&#10;&#10;Description automatically generated">
              <a:extLst>
                <a:ext uri="{FF2B5EF4-FFF2-40B4-BE49-F238E27FC236}">
                  <a16:creationId xmlns:a16="http://schemas.microsoft.com/office/drawing/2014/main" id="{DCC13094-332A-4F89-A682-98CEE596CF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3607" y="2248604"/>
              <a:ext cx="396536" cy="396536"/>
            </a:xfrm>
            <a:prstGeom prst="rect">
              <a:avLst/>
            </a:prstGeom>
          </p:spPr>
        </p:pic>
        <p:pic>
          <p:nvPicPr>
            <p:cNvPr id="21" name="Picture 20" descr="A picture containing electronics, display&#10;&#10;Description automatically generated">
              <a:extLst>
                <a:ext uri="{FF2B5EF4-FFF2-40B4-BE49-F238E27FC236}">
                  <a16:creationId xmlns:a16="http://schemas.microsoft.com/office/drawing/2014/main" id="{3CD2B6D1-9F60-4121-B062-1225DB21B3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3017" y="2248604"/>
              <a:ext cx="396536" cy="396536"/>
            </a:xfrm>
            <a:prstGeom prst="rect">
              <a:avLst/>
            </a:prstGeom>
          </p:spPr>
        </p:pic>
      </p:grpSp>
      <p:grpSp>
        <p:nvGrpSpPr>
          <p:cNvPr id="9" name="Group 8">
            <a:extLst>
              <a:ext uri="{FF2B5EF4-FFF2-40B4-BE49-F238E27FC236}">
                <a16:creationId xmlns:a16="http://schemas.microsoft.com/office/drawing/2014/main" id="{D66F59F5-F37E-4751-8B47-41B9CF04B6FB}"/>
              </a:ext>
            </a:extLst>
          </p:cNvPr>
          <p:cNvGrpSpPr/>
          <p:nvPr/>
        </p:nvGrpSpPr>
        <p:grpSpPr>
          <a:xfrm>
            <a:off x="4564877" y="3040229"/>
            <a:ext cx="1156951" cy="396536"/>
            <a:chOff x="6502602" y="2248604"/>
            <a:chExt cx="1156951" cy="396536"/>
          </a:xfrm>
        </p:grpSpPr>
        <p:pic>
          <p:nvPicPr>
            <p:cNvPr id="14" name="Picture 13" descr="A picture containing electronics, display&#10;&#10;Description automatically generated">
              <a:extLst>
                <a:ext uri="{FF2B5EF4-FFF2-40B4-BE49-F238E27FC236}">
                  <a16:creationId xmlns:a16="http://schemas.microsoft.com/office/drawing/2014/main" id="{306BBC40-E425-42AB-B16B-974537E8B5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2602" y="2248604"/>
              <a:ext cx="396536" cy="396536"/>
            </a:xfrm>
            <a:prstGeom prst="rect">
              <a:avLst/>
            </a:prstGeom>
          </p:spPr>
        </p:pic>
        <p:pic>
          <p:nvPicPr>
            <p:cNvPr id="15" name="Picture 14" descr="A picture containing electronics, display&#10;&#10;Description automatically generated">
              <a:extLst>
                <a:ext uri="{FF2B5EF4-FFF2-40B4-BE49-F238E27FC236}">
                  <a16:creationId xmlns:a16="http://schemas.microsoft.com/office/drawing/2014/main" id="{F7C4F6E5-8227-4863-A33B-614D5DABEB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3607" y="2248604"/>
              <a:ext cx="396536" cy="396536"/>
            </a:xfrm>
            <a:prstGeom prst="rect">
              <a:avLst/>
            </a:prstGeom>
          </p:spPr>
        </p:pic>
        <p:pic>
          <p:nvPicPr>
            <p:cNvPr id="16" name="Picture 15" descr="A picture containing electronics, display&#10;&#10;Description automatically generated">
              <a:extLst>
                <a:ext uri="{FF2B5EF4-FFF2-40B4-BE49-F238E27FC236}">
                  <a16:creationId xmlns:a16="http://schemas.microsoft.com/office/drawing/2014/main" id="{122B88F5-B171-4EEE-A328-AD799A1F01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3017" y="2248604"/>
              <a:ext cx="396536" cy="396536"/>
            </a:xfrm>
            <a:prstGeom prst="rect">
              <a:avLst/>
            </a:prstGeom>
          </p:spPr>
        </p:pic>
      </p:grpSp>
      <p:grpSp>
        <p:nvGrpSpPr>
          <p:cNvPr id="10" name="Group 9">
            <a:extLst>
              <a:ext uri="{FF2B5EF4-FFF2-40B4-BE49-F238E27FC236}">
                <a16:creationId xmlns:a16="http://schemas.microsoft.com/office/drawing/2014/main" id="{4DF81445-9BA0-4C00-B510-2ABC4F7F6A7E}"/>
              </a:ext>
            </a:extLst>
          </p:cNvPr>
          <p:cNvGrpSpPr/>
          <p:nvPr/>
        </p:nvGrpSpPr>
        <p:grpSpPr>
          <a:xfrm>
            <a:off x="4564877" y="3419639"/>
            <a:ext cx="1156951" cy="396536"/>
            <a:chOff x="6502602" y="2248604"/>
            <a:chExt cx="1156951" cy="396536"/>
          </a:xfrm>
        </p:grpSpPr>
        <p:pic>
          <p:nvPicPr>
            <p:cNvPr id="11" name="Picture 10" descr="A picture containing electronics, display&#10;&#10;Description automatically generated">
              <a:extLst>
                <a:ext uri="{FF2B5EF4-FFF2-40B4-BE49-F238E27FC236}">
                  <a16:creationId xmlns:a16="http://schemas.microsoft.com/office/drawing/2014/main" id="{1B360EA7-452E-437E-97FF-FE1F017C56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2602" y="2248604"/>
              <a:ext cx="396536" cy="396536"/>
            </a:xfrm>
            <a:prstGeom prst="rect">
              <a:avLst/>
            </a:prstGeom>
          </p:spPr>
        </p:pic>
        <p:pic>
          <p:nvPicPr>
            <p:cNvPr id="12" name="Picture 11" descr="A picture containing electronics, display&#10;&#10;Description automatically generated">
              <a:extLst>
                <a:ext uri="{FF2B5EF4-FFF2-40B4-BE49-F238E27FC236}">
                  <a16:creationId xmlns:a16="http://schemas.microsoft.com/office/drawing/2014/main" id="{DFE45CD7-B8C5-45C9-9E95-1F189E3494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3607" y="2248604"/>
              <a:ext cx="396536" cy="396536"/>
            </a:xfrm>
            <a:prstGeom prst="rect">
              <a:avLst/>
            </a:prstGeom>
          </p:spPr>
        </p:pic>
        <p:pic>
          <p:nvPicPr>
            <p:cNvPr id="13" name="Picture 12" descr="A picture containing electronics, display&#10;&#10;Description automatically generated">
              <a:extLst>
                <a:ext uri="{FF2B5EF4-FFF2-40B4-BE49-F238E27FC236}">
                  <a16:creationId xmlns:a16="http://schemas.microsoft.com/office/drawing/2014/main" id="{8E8FEFC4-DA15-4CD1-8FA3-3EA41830A2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3017" y="2248604"/>
              <a:ext cx="396536" cy="396536"/>
            </a:xfrm>
            <a:prstGeom prst="rect">
              <a:avLst/>
            </a:prstGeom>
          </p:spPr>
        </p:pic>
      </p:grpSp>
      <p:sp>
        <p:nvSpPr>
          <p:cNvPr id="43" name="TextBox 42">
            <a:extLst>
              <a:ext uri="{FF2B5EF4-FFF2-40B4-BE49-F238E27FC236}">
                <a16:creationId xmlns:a16="http://schemas.microsoft.com/office/drawing/2014/main" id="{A9ED529A-B1DE-445B-A0DB-06B40B539832}"/>
              </a:ext>
            </a:extLst>
          </p:cNvPr>
          <p:cNvSpPr txBox="1"/>
          <p:nvPr/>
        </p:nvSpPr>
        <p:spPr bwMode="auto">
          <a:xfrm>
            <a:off x="3005123" y="319816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a:t>
            </a:r>
          </a:p>
        </p:txBody>
      </p:sp>
      <p:sp>
        <p:nvSpPr>
          <p:cNvPr id="44" name="TextBox 43">
            <a:extLst>
              <a:ext uri="{FF2B5EF4-FFF2-40B4-BE49-F238E27FC236}">
                <a16:creationId xmlns:a16="http://schemas.microsoft.com/office/drawing/2014/main" id="{432570E5-524D-473A-8F0F-2BC0CD540E1B}"/>
              </a:ext>
            </a:extLst>
          </p:cNvPr>
          <p:cNvSpPr txBox="1"/>
          <p:nvPr/>
        </p:nvSpPr>
        <p:spPr bwMode="auto">
          <a:xfrm>
            <a:off x="4396311" y="255486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a:t>
            </a:r>
          </a:p>
        </p:txBody>
      </p:sp>
      <p:sp>
        <p:nvSpPr>
          <p:cNvPr id="45" name="TextBox 44">
            <a:extLst>
              <a:ext uri="{FF2B5EF4-FFF2-40B4-BE49-F238E27FC236}">
                <a16:creationId xmlns:a16="http://schemas.microsoft.com/office/drawing/2014/main" id="{E5996235-E70A-4E99-A803-2CA6F4AA99C5}"/>
              </a:ext>
            </a:extLst>
          </p:cNvPr>
          <p:cNvSpPr txBox="1"/>
          <p:nvPr/>
        </p:nvSpPr>
        <p:spPr bwMode="auto">
          <a:xfrm>
            <a:off x="3609268" y="319816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a:t>
            </a:r>
          </a:p>
        </p:txBody>
      </p:sp>
      <p:sp>
        <p:nvSpPr>
          <p:cNvPr id="46" name="TextBox 45">
            <a:extLst>
              <a:ext uri="{FF2B5EF4-FFF2-40B4-BE49-F238E27FC236}">
                <a16:creationId xmlns:a16="http://schemas.microsoft.com/office/drawing/2014/main" id="{BE8B02F0-8A66-445D-898F-1D5371317FBD}"/>
              </a:ext>
            </a:extLst>
          </p:cNvPr>
          <p:cNvSpPr txBox="1"/>
          <p:nvPr/>
        </p:nvSpPr>
        <p:spPr bwMode="auto">
          <a:xfrm>
            <a:off x="4403435" y="2188507"/>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a:t>
            </a:r>
          </a:p>
        </p:txBody>
      </p:sp>
    </p:spTree>
    <p:extLst>
      <p:ext uri="{BB962C8B-B14F-4D97-AF65-F5344CB8AC3E}">
        <p14:creationId xmlns:p14="http://schemas.microsoft.com/office/powerpoint/2010/main" val="1790758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43"/>
                                        </p:tgtEl>
                                      </p:cBhvr>
                                    </p:animEffect>
                                    <p:set>
                                      <p:cBhvr>
                                        <p:cTn id="7" dur="1" fill="hold">
                                          <p:stCondLst>
                                            <p:cond delay="499"/>
                                          </p:stCondLst>
                                        </p:cTn>
                                        <p:tgtEl>
                                          <p:spTgt spid="43"/>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44"/>
                                        </p:tgtEl>
                                      </p:cBhvr>
                                    </p:animEffect>
                                    <p:set>
                                      <p:cBhvr>
                                        <p:cTn id="10" dur="1" fill="hold">
                                          <p:stCondLst>
                                            <p:cond delay="499"/>
                                          </p:stCondLst>
                                        </p:cTn>
                                        <p:tgtEl>
                                          <p:spTgt spid="44"/>
                                        </p:tgtEl>
                                        <p:attrNameLst>
                                          <p:attrName>style.visibility</p:attrName>
                                        </p:attrNameLst>
                                      </p:cBhvr>
                                      <p:to>
                                        <p:strVal val="hidden"/>
                                      </p:to>
                                    </p:set>
                                  </p:childTnLst>
                                </p:cTn>
                              </p:par>
                            </p:childTnLst>
                          </p:cTn>
                        </p:par>
                        <p:par>
                          <p:cTn id="11" fill="hold">
                            <p:stCondLst>
                              <p:cond delay="500"/>
                            </p:stCondLst>
                            <p:childTnLst>
                              <p:par>
                                <p:cTn id="12" presetID="64" presetClass="path" presetSubtype="0" fill="hold" nodeType="afterEffect">
                                  <p:stCondLst>
                                    <p:cond delay="0"/>
                                  </p:stCondLst>
                                  <p:childTnLst>
                                    <p:animMotion origin="layout" path="M 5.55112E-17 -2.22222E-6 L 0.06233 -0.05555 " pathEditMode="relative" rAng="0" ptsTypes="AA">
                                      <p:cBhvr>
                                        <p:cTn id="13" dur="1000" fill="hold"/>
                                        <p:tgtEl>
                                          <p:spTgt spid="17"/>
                                        </p:tgtEl>
                                        <p:attrNameLst>
                                          <p:attrName>ppt_x</p:attrName>
                                          <p:attrName>ppt_y</p:attrName>
                                        </p:attrNameLst>
                                      </p:cBhvr>
                                      <p:rCtr x="3108" y="-2778"/>
                                    </p:animMotion>
                                  </p:childTnLst>
                                </p:cTn>
                              </p:par>
                              <p:par>
                                <p:cTn id="14" presetID="35" presetClass="path" presetSubtype="0" fill="hold" nodeType="withEffect">
                                  <p:stCondLst>
                                    <p:cond delay="0"/>
                                  </p:stCondLst>
                                  <p:childTnLst>
                                    <p:animMotion origin="layout" path="M 0 -2.22222E-6 L -0.06285 -0.00069 " pathEditMode="relative" rAng="0" ptsTypes="AA">
                                      <p:cBhvr>
                                        <p:cTn id="15" dur="1000" fill="hold"/>
                                        <p:tgtEl>
                                          <p:spTgt spid="9"/>
                                        </p:tgtEl>
                                        <p:attrNameLst>
                                          <p:attrName>ppt_x</p:attrName>
                                          <p:attrName>ppt_y</p:attrName>
                                        </p:attrNameLst>
                                      </p:cBhvr>
                                      <p:rCtr x="-3142" y="-46"/>
                                    </p:animMotion>
                                  </p:childTnLst>
                                </p:cTn>
                              </p:par>
                              <p:par>
                                <p:cTn id="16" presetID="63" presetClass="path" presetSubtype="0" fill="hold" nodeType="withEffect">
                                  <p:stCondLst>
                                    <p:cond delay="0"/>
                                  </p:stCondLst>
                                  <p:childTnLst>
                                    <p:animMotion origin="layout" path="M 5.55112E-17 2.22222E-6 L 0.0625 0.00069 " pathEditMode="relative" rAng="0" ptsTypes="AA">
                                      <p:cBhvr>
                                        <p:cTn id="17" dur="1000" fill="hold"/>
                                        <p:tgtEl>
                                          <p:spTgt spid="18"/>
                                        </p:tgtEl>
                                        <p:attrNameLst>
                                          <p:attrName>ppt_x</p:attrName>
                                          <p:attrName>ppt_y</p:attrName>
                                        </p:attrNameLst>
                                      </p:cBhvr>
                                      <p:rCtr x="3125" y="23"/>
                                    </p:animMotion>
                                  </p:childTnLst>
                                </p:cTn>
                              </p:par>
                              <p:par>
                                <p:cTn id="18" presetID="42" presetClass="path" presetSubtype="0" fill="hold" nodeType="withEffect">
                                  <p:stCondLst>
                                    <p:cond delay="0"/>
                                  </p:stCondLst>
                                  <p:childTnLst>
                                    <p:animMotion origin="layout" path="M 0 3.7037E-6 L -0.06302 0.05578 " pathEditMode="relative" rAng="0" ptsTypes="AA">
                                      <p:cBhvr>
                                        <p:cTn id="19" dur="1000" fill="hold"/>
                                        <p:tgtEl>
                                          <p:spTgt spid="10"/>
                                        </p:tgtEl>
                                        <p:attrNameLst>
                                          <p:attrName>ppt_x</p:attrName>
                                          <p:attrName>ppt_y</p:attrName>
                                        </p:attrNameLst>
                                      </p:cBhvr>
                                      <p:rCtr x="-3160" y="2778"/>
                                    </p:animMotion>
                                  </p:childTnLst>
                                </p:cTn>
                              </p:par>
                            </p:childTnLst>
                          </p:cTn>
                        </p:par>
                        <p:par>
                          <p:cTn id="20" fill="hold">
                            <p:stCondLst>
                              <p:cond delay="1500"/>
                            </p:stCondLst>
                            <p:childTnLst>
                              <p:par>
                                <p:cTn id="21" presetID="1" presetClass="exit" presetSubtype="0" fill="hold" nodeType="afterEffect">
                                  <p:stCondLst>
                                    <p:cond delay="0"/>
                                  </p:stCondLst>
                                  <p:childTnLst>
                                    <p:set>
                                      <p:cBhvr>
                                        <p:cTn id="22" dur="1" fill="hold">
                                          <p:stCondLst>
                                            <p:cond delay="0"/>
                                          </p:stCondLst>
                                        </p:cTn>
                                        <p:tgtEl>
                                          <p:spTgt spid="17"/>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9"/>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18"/>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10"/>
                                        </p:tgtEl>
                                        <p:attrNameLst>
                                          <p:attrName>style.visibility</p:attrName>
                                        </p:attrNameLst>
                                      </p:cBhvr>
                                      <p:to>
                                        <p:strVal val="hidden"/>
                                      </p:to>
                                    </p:set>
                                  </p:childTnLst>
                                </p:cTn>
                              </p:par>
                              <p:par>
                                <p:cTn id="29" presetID="1" presetClass="entr" presetSubtype="0"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fade">
                                      <p:cBhvr>
                                        <p:cTn id="35" dur="500"/>
                                        <p:tgtEl>
                                          <p:spTgt spid="45"/>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6"/>
                                        </p:tgtEl>
                                        <p:attrNameLst>
                                          <p:attrName>style.visibility</p:attrName>
                                        </p:attrNameLst>
                                      </p:cBhvr>
                                      <p:to>
                                        <p:strVal val="visible"/>
                                      </p:to>
                                    </p:set>
                                    <p:animEffect transition="in" filter="fade">
                                      <p:cBhvr>
                                        <p:cTn id="3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25B4FACF-3E86-4F32-A46F-B336BADB4806}"/>
              </a:ext>
            </a:extLst>
          </p:cNvPr>
          <p:cNvGrpSpPr/>
          <p:nvPr/>
        </p:nvGrpSpPr>
        <p:grpSpPr>
          <a:xfrm>
            <a:off x="3993524" y="2660819"/>
            <a:ext cx="1156951" cy="1536363"/>
            <a:chOff x="6502602" y="2248604"/>
            <a:chExt cx="1156951" cy="1536363"/>
          </a:xfrm>
        </p:grpSpPr>
        <p:grpSp>
          <p:nvGrpSpPr>
            <p:cNvPr id="45" name="Group 44">
              <a:extLst>
                <a:ext uri="{FF2B5EF4-FFF2-40B4-BE49-F238E27FC236}">
                  <a16:creationId xmlns:a16="http://schemas.microsoft.com/office/drawing/2014/main" id="{EDB43CCF-E660-4AF4-990A-F352860194DE}"/>
                </a:ext>
              </a:extLst>
            </p:cNvPr>
            <p:cNvGrpSpPr/>
            <p:nvPr/>
          </p:nvGrpSpPr>
          <p:grpSpPr>
            <a:xfrm>
              <a:off x="6502602" y="2248604"/>
              <a:ext cx="1156951" cy="396536"/>
              <a:chOff x="6502602" y="2248604"/>
              <a:chExt cx="1156951" cy="396536"/>
            </a:xfrm>
          </p:grpSpPr>
          <p:pic>
            <p:nvPicPr>
              <p:cNvPr id="58" name="Picture 57" descr="A picture containing electronics, display&#10;&#10;Description automatically generated">
                <a:extLst>
                  <a:ext uri="{FF2B5EF4-FFF2-40B4-BE49-F238E27FC236}">
                    <a16:creationId xmlns:a16="http://schemas.microsoft.com/office/drawing/2014/main" id="{BD67F494-31E4-4BC5-BC86-ED2205E6C1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2602" y="2248604"/>
                <a:ext cx="396536" cy="396536"/>
              </a:xfrm>
              <a:prstGeom prst="rect">
                <a:avLst/>
              </a:prstGeom>
            </p:spPr>
          </p:pic>
          <p:pic>
            <p:nvPicPr>
              <p:cNvPr id="59" name="Picture 58" descr="A picture containing electronics, display&#10;&#10;Description automatically generated">
                <a:extLst>
                  <a:ext uri="{FF2B5EF4-FFF2-40B4-BE49-F238E27FC236}">
                    <a16:creationId xmlns:a16="http://schemas.microsoft.com/office/drawing/2014/main" id="{12644246-D433-48AB-8A01-A23768315C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3607" y="2248604"/>
                <a:ext cx="396536" cy="396536"/>
              </a:xfrm>
              <a:prstGeom prst="rect">
                <a:avLst/>
              </a:prstGeom>
            </p:spPr>
          </p:pic>
          <p:pic>
            <p:nvPicPr>
              <p:cNvPr id="60" name="Picture 59" descr="A picture containing electronics, display&#10;&#10;Description automatically generated">
                <a:extLst>
                  <a:ext uri="{FF2B5EF4-FFF2-40B4-BE49-F238E27FC236}">
                    <a16:creationId xmlns:a16="http://schemas.microsoft.com/office/drawing/2014/main" id="{C7C4055B-2D48-49BB-84A9-FA506AF9BA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3017" y="2248604"/>
                <a:ext cx="396536" cy="396536"/>
              </a:xfrm>
              <a:prstGeom prst="rect">
                <a:avLst/>
              </a:prstGeom>
            </p:spPr>
          </p:pic>
        </p:grpSp>
        <p:grpSp>
          <p:nvGrpSpPr>
            <p:cNvPr id="46" name="Group 45">
              <a:extLst>
                <a:ext uri="{FF2B5EF4-FFF2-40B4-BE49-F238E27FC236}">
                  <a16:creationId xmlns:a16="http://schemas.microsoft.com/office/drawing/2014/main" id="{604D22D0-06C3-4F2B-8AD3-2AABE8A9D8F0}"/>
                </a:ext>
              </a:extLst>
            </p:cNvPr>
            <p:cNvGrpSpPr/>
            <p:nvPr/>
          </p:nvGrpSpPr>
          <p:grpSpPr>
            <a:xfrm>
              <a:off x="6502602" y="2629611"/>
              <a:ext cx="1156951" cy="396536"/>
              <a:chOff x="6502602" y="2248604"/>
              <a:chExt cx="1156951" cy="396536"/>
            </a:xfrm>
          </p:grpSpPr>
          <p:pic>
            <p:nvPicPr>
              <p:cNvPr id="55" name="Picture 54" descr="A picture containing electronics, display&#10;&#10;Description automatically generated">
                <a:extLst>
                  <a:ext uri="{FF2B5EF4-FFF2-40B4-BE49-F238E27FC236}">
                    <a16:creationId xmlns:a16="http://schemas.microsoft.com/office/drawing/2014/main" id="{1F583C39-38D7-4D35-A17B-51AD093B20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2602" y="2248604"/>
                <a:ext cx="396536" cy="396536"/>
              </a:xfrm>
              <a:prstGeom prst="rect">
                <a:avLst/>
              </a:prstGeom>
            </p:spPr>
          </p:pic>
          <p:pic>
            <p:nvPicPr>
              <p:cNvPr id="56" name="Picture 55" descr="A picture containing electronics, display&#10;&#10;Description automatically generated">
                <a:extLst>
                  <a:ext uri="{FF2B5EF4-FFF2-40B4-BE49-F238E27FC236}">
                    <a16:creationId xmlns:a16="http://schemas.microsoft.com/office/drawing/2014/main" id="{61AC27EC-1BBF-4099-B921-4740D56D88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3607" y="2248604"/>
                <a:ext cx="396536" cy="396536"/>
              </a:xfrm>
              <a:prstGeom prst="rect">
                <a:avLst/>
              </a:prstGeom>
            </p:spPr>
          </p:pic>
          <p:pic>
            <p:nvPicPr>
              <p:cNvPr id="57" name="Picture 56" descr="A picture containing electronics, display&#10;&#10;Description automatically generated">
                <a:extLst>
                  <a:ext uri="{FF2B5EF4-FFF2-40B4-BE49-F238E27FC236}">
                    <a16:creationId xmlns:a16="http://schemas.microsoft.com/office/drawing/2014/main" id="{F4F5E174-4AD7-42AA-8466-852512990D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3017" y="2248604"/>
                <a:ext cx="396536" cy="396536"/>
              </a:xfrm>
              <a:prstGeom prst="rect">
                <a:avLst/>
              </a:prstGeom>
            </p:spPr>
          </p:pic>
        </p:grpSp>
        <p:grpSp>
          <p:nvGrpSpPr>
            <p:cNvPr id="47" name="Group 46">
              <a:extLst>
                <a:ext uri="{FF2B5EF4-FFF2-40B4-BE49-F238E27FC236}">
                  <a16:creationId xmlns:a16="http://schemas.microsoft.com/office/drawing/2014/main" id="{36E53230-0785-4A58-BCBF-4893D42BBAC9}"/>
                </a:ext>
              </a:extLst>
            </p:cNvPr>
            <p:cNvGrpSpPr/>
            <p:nvPr/>
          </p:nvGrpSpPr>
          <p:grpSpPr>
            <a:xfrm>
              <a:off x="6502602" y="3009021"/>
              <a:ext cx="1156951" cy="396536"/>
              <a:chOff x="6502602" y="2248604"/>
              <a:chExt cx="1156951" cy="396536"/>
            </a:xfrm>
          </p:grpSpPr>
          <p:pic>
            <p:nvPicPr>
              <p:cNvPr id="52" name="Picture 51" descr="A picture containing electronics, display&#10;&#10;Description automatically generated">
                <a:extLst>
                  <a:ext uri="{FF2B5EF4-FFF2-40B4-BE49-F238E27FC236}">
                    <a16:creationId xmlns:a16="http://schemas.microsoft.com/office/drawing/2014/main" id="{0E45D14A-AD2F-41CC-9075-7AF0B97BF3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2602" y="2248604"/>
                <a:ext cx="396536" cy="396536"/>
              </a:xfrm>
              <a:prstGeom prst="rect">
                <a:avLst/>
              </a:prstGeom>
            </p:spPr>
          </p:pic>
          <p:pic>
            <p:nvPicPr>
              <p:cNvPr id="53" name="Picture 52" descr="A picture containing electronics, display&#10;&#10;Description automatically generated">
                <a:extLst>
                  <a:ext uri="{FF2B5EF4-FFF2-40B4-BE49-F238E27FC236}">
                    <a16:creationId xmlns:a16="http://schemas.microsoft.com/office/drawing/2014/main" id="{C4BF4AFE-A47F-404E-B049-B1B1021F9A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3607" y="2248604"/>
                <a:ext cx="396536" cy="396536"/>
              </a:xfrm>
              <a:prstGeom prst="rect">
                <a:avLst/>
              </a:prstGeom>
            </p:spPr>
          </p:pic>
          <p:pic>
            <p:nvPicPr>
              <p:cNvPr id="54" name="Picture 53" descr="A picture containing electronics, display&#10;&#10;Description automatically generated">
                <a:extLst>
                  <a:ext uri="{FF2B5EF4-FFF2-40B4-BE49-F238E27FC236}">
                    <a16:creationId xmlns:a16="http://schemas.microsoft.com/office/drawing/2014/main" id="{CA1C36C5-A3A5-4FB4-9137-3683633F14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3017" y="2248604"/>
                <a:ext cx="396536" cy="396536"/>
              </a:xfrm>
              <a:prstGeom prst="rect">
                <a:avLst/>
              </a:prstGeom>
            </p:spPr>
          </p:pic>
        </p:grpSp>
        <p:grpSp>
          <p:nvGrpSpPr>
            <p:cNvPr id="48" name="Group 47">
              <a:extLst>
                <a:ext uri="{FF2B5EF4-FFF2-40B4-BE49-F238E27FC236}">
                  <a16:creationId xmlns:a16="http://schemas.microsoft.com/office/drawing/2014/main" id="{5F6F027B-8732-4477-B7FA-188DD45E786F}"/>
                </a:ext>
              </a:extLst>
            </p:cNvPr>
            <p:cNvGrpSpPr/>
            <p:nvPr/>
          </p:nvGrpSpPr>
          <p:grpSpPr>
            <a:xfrm>
              <a:off x="6502602" y="3388431"/>
              <a:ext cx="1156951" cy="396536"/>
              <a:chOff x="6502602" y="2248604"/>
              <a:chExt cx="1156951" cy="396536"/>
            </a:xfrm>
          </p:grpSpPr>
          <p:pic>
            <p:nvPicPr>
              <p:cNvPr id="49" name="Picture 48" descr="A picture containing electronics, display&#10;&#10;Description automatically generated">
                <a:extLst>
                  <a:ext uri="{FF2B5EF4-FFF2-40B4-BE49-F238E27FC236}">
                    <a16:creationId xmlns:a16="http://schemas.microsoft.com/office/drawing/2014/main" id="{2C274A28-B5E9-41C9-A86E-AEE1A6DB3A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2602" y="2248604"/>
                <a:ext cx="396536" cy="396536"/>
              </a:xfrm>
              <a:prstGeom prst="rect">
                <a:avLst/>
              </a:prstGeom>
            </p:spPr>
          </p:pic>
          <p:pic>
            <p:nvPicPr>
              <p:cNvPr id="50" name="Picture 49" descr="A picture containing electronics, display&#10;&#10;Description automatically generated">
                <a:extLst>
                  <a:ext uri="{FF2B5EF4-FFF2-40B4-BE49-F238E27FC236}">
                    <a16:creationId xmlns:a16="http://schemas.microsoft.com/office/drawing/2014/main" id="{26ECDDB6-8B12-483C-BAF3-C14A57C5F2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3607" y="2248604"/>
                <a:ext cx="396536" cy="396536"/>
              </a:xfrm>
              <a:prstGeom prst="rect">
                <a:avLst/>
              </a:prstGeom>
            </p:spPr>
          </p:pic>
          <p:pic>
            <p:nvPicPr>
              <p:cNvPr id="51" name="Picture 50" descr="A picture containing electronics, display&#10;&#10;Description automatically generated">
                <a:extLst>
                  <a:ext uri="{FF2B5EF4-FFF2-40B4-BE49-F238E27FC236}">
                    <a16:creationId xmlns:a16="http://schemas.microsoft.com/office/drawing/2014/main" id="{0944A791-9B97-4725-8F8E-CE7C90807C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3017" y="2248604"/>
                <a:ext cx="396536" cy="396536"/>
              </a:xfrm>
              <a:prstGeom prst="rect">
                <a:avLst/>
              </a:prstGeom>
            </p:spPr>
          </p:pic>
        </p:grpSp>
      </p:grpSp>
      <p:sp>
        <p:nvSpPr>
          <p:cNvPr id="2" name="Text Placeholder 1"/>
          <p:cNvSpPr>
            <a:spLocks noGrp="1"/>
          </p:cNvSpPr>
          <p:nvPr>
            <p:ph type="body" sz="quarter" idx="11"/>
          </p:nvPr>
        </p:nvSpPr>
        <p:spPr/>
        <p:txBody>
          <a:bodyPr/>
          <a:lstStyle/>
          <a:p>
            <a:r>
              <a:rPr lang="en-US" dirty="0"/>
              <a:t>2.21 Properties of factors and multiples</a:t>
            </a:r>
            <a:r>
              <a:rPr lang="en-GB" dirty="0"/>
              <a:t>	</a:t>
            </a:r>
            <a:r>
              <a:rPr lang="en-US" dirty="0">
                <a:solidFill>
                  <a:srgbClr val="00628C"/>
                </a:solidFill>
              </a:rPr>
              <a:t>Step 1:1</a:t>
            </a:r>
          </a:p>
        </p:txBody>
      </p:sp>
      <p:sp>
        <p:nvSpPr>
          <p:cNvPr id="23" name="TextBox 22">
            <a:extLst>
              <a:ext uri="{FF2B5EF4-FFF2-40B4-BE49-F238E27FC236}">
                <a16:creationId xmlns:a16="http://schemas.microsoft.com/office/drawing/2014/main" id="{F9D320F2-86D5-4BA1-8AE5-75D40FE3AA6D}"/>
              </a:ext>
            </a:extLst>
          </p:cNvPr>
          <p:cNvSpPr txBox="1"/>
          <p:nvPr/>
        </p:nvSpPr>
        <p:spPr bwMode="auto">
          <a:xfrm>
            <a:off x="3609268" y="319816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a:t>
            </a:r>
          </a:p>
        </p:txBody>
      </p:sp>
      <p:sp>
        <p:nvSpPr>
          <p:cNvPr id="24" name="TextBox 23">
            <a:extLst>
              <a:ext uri="{FF2B5EF4-FFF2-40B4-BE49-F238E27FC236}">
                <a16:creationId xmlns:a16="http://schemas.microsoft.com/office/drawing/2014/main" id="{07EAD3B3-2853-4CA6-BC71-1D8FC26F195D}"/>
              </a:ext>
            </a:extLst>
          </p:cNvPr>
          <p:cNvSpPr txBox="1"/>
          <p:nvPr/>
        </p:nvSpPr>
        <p:spPr bwMode="auto">
          <a:xfrm>
            <a:off x="4403435" y="2188507"/>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a:t>
            </a:r>
          </a:p>
        </p:txBody>
      </p:sp>
      <p:sp>
        <p:nvSpPr>
          <p:cNvPr id="42" name="TextBox 41">
            <a:extLst>
              <a:ext uri="{FF2B5EF4-FFF2-40B4-BE49-F238E27FC236}">
                <a16:creationId xmlns:a16="http://schemas.microsoft.com/office/drawing/2014/main" id="{87B13779-9C32-452B-953B-2BA857B327D7}"/>
              </a:ext>
            </a:extLst>
          </p:cNvPr>
          <p:cNvSpPr txBox="1"/>
          <p:nvPr/>
        </p:nvSpPr>
        <p:spPr bwMode="auto">
          <a:xfrm>
            <a:off x="4396310" y="239742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a:t>
            </a:r>
          </a:p>
        </p:txBody>
      </p:sp>
      <p:sp>
        <p:nvSpPr>
          <p:cNvPr id="43" name="TextBox 42">
            <a:extLst>
              <a:ext uri="{FF2B5EF4-FFF2-40B4-BE49-F238E27FC236}">
                <a16:creationId xmlns:a16="http://schemas.microsoft.com/office/drawing/2014/main" id="{9CC6EE37-3511-4440-823A-BF6836C0F85B}"/>
              </a:ext>
            </a:extLst>
          </p:cNvPr>
          <p:cNvSpPr txBox="1"/>
          <p:nvPr/>
        </p:nvSpPr>
        <p:spPr bwMode="auto">
          <a:xfrm>
            <a:off x="3417659" y="3198167"/>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a:t>
            </a:r>
          </a:p>
        </p:txBody>
      </p:sp>
    </p:spTree>
    <p:extLst>
      <p:ext uri="{BB962C8B-B14F-4D97-AF65-F5344CB8AC3E}">
        <p14:creationId xmlns:p14="http://schemas.microsoft.com/office/powerpoint/2010/main" val="1083630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23"/>
                                        </p:tgtEl>
                                      </p:cBhvr>
                                    </p:animEffect>
                                    <p:set>
                                      <p:cBhvr>
                                        <p:cTn id="7" dur="1" fill="hold">
                                          <p:stCondLst>
                                            <p:cond delay="499"/>
                                          </p:stCondLst>
                                        </p:cTn>
                                        <p:tgtEl>
                                          <p:spTgt spid="23"/>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24"/>
                                        </p:tgtEl>
                                      </p:cBhvr>
                                    </p:animEffect>
                                    <p:set>
                                      <p:cBhvr>
                                        <p:cTn id="10" dur="1" fill="hold">
                                          <p:stCondLst>
                                            <p:cond delay="499"/>
                                          </p:stCondLst>
                                        </p:cTn>
                                        <p:tgtEl>
                                          <p:spTgt spid="24"/>
                                        </p:tgtEl>
                                        <p:attrNameLst>
                                          <p:attrName>style.visibility</p:attrName>
                                        </p:attrNameLst>
                                      </p:cBhvr>
                                      <p:to>
                                        <p:strVal val="hidden"/>
                                      </p:to>
                                    </p:set>
                                  </p:childTnLst>
                                </p:cTn>
                              </p:par>
                            </p:childTnLst>
                          </p:cTn>
                        </p:par>
                        <p:par>
                          <p:cTn id="11" fill="hold">
                            <p:stCondLst>
                              <p:cond delay="500"/>
                            </p:stCondLst>
                            <p:childTnLst>
                              <p:par>
                                <p:cTn id="12" presetID="8" presetClass="emph" presetSubtype="0" fill="hold" nodeType="afterEffect">
                                  <p:stCondLst>
                                    <p:cond delay="0"/>
                                  </p:stCondLst>
                                  <p:childTnLst>
                                    <p:animRot by="5400000">
                                      <p:cBhvr>
                                        <p:cTn id="13" dur="1000" fill="hold"/>
                                        <p:tgtEl>
                                          <p:spTgt spid="44"/>
                                        </p:tgtEl>
                                        <p:attrNameLst>
                                          <p:attrName>r</p:attrName>
                                        </p:attrNameLst>
                                      </p:cBhvr>
                                    </p:animRo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fade">
                                      <p:cBhvr>
                                        <p:cTn id="18" dur="500"/>
                                        <p:tgtEl>
                                          <p:spTgt spid="4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42" grpId="0"/>
      <p:bldP spid="43" grpId="0"/>
    </p:bldLst>
  </p:timing>
</p:sld>
</file>

<file path=ppt/theme/theme1.xml><?xml version="1.0" encoding="utf-8"?>
<a:theme xmlns:a="http://schemas.openxmlformats.org/drawingml/2006/main" name="nctem1">
  <a:themeElements>
    <a:clrScheme name="Mastery PD">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a:spPr>
      <a:bodyPr vert="horz" wrap="square" lIns="91440" tIns="45720" rIns="91440" bIns="45720" numCol="1" rtlCol="0" anchor="t" anchorCtr="0" compatLnSpc="1">
        <a:prstTxWarp prst="textNoShape">
          <a:avLst/>
        </a:prstTxWarp>
        <a:spAutoFit/>
      </a:bodyPr>
      <a:lstStyle>
        <a:defPPr marL="457200" indent="-457200">
          <a:buClr>
            <a:srgbClr val="82CBDD"/>
          </a:buClr>
          <a:defRPr b="1" dirty="0" smtClean="0">
            <a:latin typeface="Myriad Pro Semibold" charset="0"/>
            <a:ea typeface="Myriad Pro Semibold" charset="0"/>
            <a:cs typeface="Myriad Pro Semibold" charset="0"/>
          </a:defRPr>
        </a:defPPr>
      </a:lstStyle>
    </a:tx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tery PD PowerPoint V4.5.potx" id="{4C00A546-E7E9-4D50-BC5F-A5A2E8BE6140}" vid="{70A93DC1-7C9A-47F1-B9D5-2894EE145B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BD1BAE5ADB25440B67354EBD02D5510" ma:contentTypeVersion="8" ma:contentTypeDescription="Create a new document." ma:contentTypeScope="" ma:versionID="4c0ffbf977b116f889ea8d5ef7926049">
  <xsd:schema xmlns:xsd="http://www.w3.org/2001/XMLSchema" xmlns:xs="http://www.w3.org/2001/XMLSchema" xmlns:p="http://schemas.microsoft.com/office/2006/metadata/properties" xmlns:ns3="3c072653-a566-48ef-af88-69e39a133ebb" targetNamespace="http://schemas.microsoft.com/office/2006/metadata/properties" ma:root="true" ma:fieldsID="a7f63537dd51e17a894edb4015c33252" ns3:_="">
    <xsd:import namespace="3c072653-a566-48ef-af88-69e39a133ebb"/>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c072653-a566-48ef-af88-69e39a133e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D436D8A-31F5-4922-BA9B-A7F5209D0D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c072653-a566-48ef-af88-69e39a133eb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C0BD39B-5833-4E3E-8868-C080FB5A381B}">
  <ds:schemaRefs>
    <ds:schemaRef ds:uri="http://schemas.microsoft.com/sharepoint/v3/contenttype/forms"/>
  </ds:schemaRefs>
</ds:datastoreItem>
</file>

<file path=customXml/itemProps3.xml><?xml version="1.0" encoding="utf-8"?>
<ds:datastoreItem xmlns:ds="http://schemas.openxmlformats.org/officeDocument/2006/customXml" ds:itemID="{0B56E0CA-6CB6-4148-B57A-309BAC5E815B}">
  <ds:schemaRefs>
    <ds:schemaRef ds:uri="http://schemas.microsoft.com/office/2006/metadata/properties"/>
    <ds:schemaRef ds:uri="http://schemas.microsoft.com/office/2006/documentManagement/types"/>
    <ds:schemaRef ds:uri="http://purl.org/dc/terms/"/>
    <ds:schemaRef ds:uri="3c072653-a566-48ef-af88-69e39a133ebb"/>
    <ds:schemaRef ds:uri="http://purl.org/dc/elements/1.1/"/>
    <ds:schemaRef ds:uri="http://purl.org/dc/dcmitype/"/>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0</TotalTime>
  <Words>1147</Words>
  <Application>Microsoft Office PowerPoint</Application>
  <PresentationFormat>On-screen Show (4:3)</PresentationFormat>
  <Paragraphs>362</Paragraphs>
  <Slides>28</Slides>
  <Notes>26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Calibri</vt:lpstr>
      <vt:lpstr>Myriad Pro</vt:lpstr>
      <vt:lpstr>Myriad Pro Semibold</vt:lpstr>
      <vt:lpstr>nctem1</vt:lpstr>
      <vt:lpstr>2.21 Factors, multiples, prime numbers and composite numbers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2019-08-14T10:14:52Z</dcterms:created>
  <dcterms:modified xsi:type="dcterms:W3CDTF">2019-08-22T11:36:34Z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0x0101003BD1BAE5ADB25440B67354EBD02D5510</vt:lpwstr>
  </property>
</Properties>
</file>