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2" r:id="rId1"/>
  </p:sldMasterIdLst>
  <p:notesMasterIdLst>
    <p:notesMasterId r:id="rId43"/>
  </p:notesMasterIdLst>
  <p:handoutMasterIdLst>
    <p:handoutMasterId r:id="rId44"/>
  </p:handoutMasterIdLst>
  <p:sldIdLst>
    <p:sldId id="256" r:id="rId2"/>
    <p:sldId id="266" r:id="rId3"/>
    <p:sldId id="267" r:id="rId4"/>
    <p:sldId id="268" r:id="rId5"/>
    <p:sldId id="269" r:id="rId6"/>
    <p:sldId id="305" r:id="rId7"/>
    <p:sldId id="270" r:id="rId8"/>
    <p:sldId id="272" r:id="rId9"/>
    <p:sldId id="271" r:id="rId10"/>
    <p:sldId id="273" r:id="rId11"/>
    <p:sldId id="274" r:id="rId12"/>
    <p:sldId id="275" r:id="rId13"/>
    <p:sldId id="276" r:id="rId14"/>
    <p:sldId id="277" r:id="rId15"/>
    <p:sldId id="278" r:id="rId16"/>
    <p:sldId id="279" r:id="rId17"/>
    <p:sldId id="280" r:id="rId18"/>
    <p:sldId id="281" r:id="rId19"/>
    <p:sldId id="282" r:id="rId20"/>
    <p:sldId id="283" r:id="rId21"/>
    <p:sldId id="284" r:id="rId22"/>
    <p:sldId id="285" r:id="rId23"/>
    <p:sldId id="286" r:id="rId24"/>
    <p:sldId id="287" r:id="rId25"/>
    <p:sldId id="289" r:id="rId26"/>
    <p:sldId id="288" r:id="rId27"/>
    <p:sldId id="291" r:id="rId28"/>
    <p:sldId id="290" r:id="rId29"/>
    <p:sldId id="292" r:id="rId30"/>
    <p:sldId id="293" r:id="rId31"/>
    <p:sldId id="294" r:id="rId32"/>
    <p:sldId id="295" r:id="rId33"/>
    <p:sldId id="296" r:id="rId34"/>
    <p:sldId id="297" r:id="rId35"/>
    <p:sldId id="298" r:id="rId36"/>
    <p:sldId id="299" r:id="rId37"/>
    <p:sldId id="300" r:id="rId38"/>
    <p:sldId id="301" r:id="rId39"/>
    <p:sldId id="302" r:id="rId40"/>
    <p:sldId id="303" r:id="rId41"/>
    <p:sldId id="304" r:id="rId42"/>
  </p:sldIdLst>
  <p:sldSz cx="9144000" cy="6858000" type="screen4x3"/>
  <p:notesSz cx="6858000" cy="9144000"/>
  <p:defaultTextStyle>
    <a:defPPr>
      <a:defRPr lang="en-GB"/>
    </a:defPPr>
    <a:lvl1pPr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1pPr>
    <a:lvl2pPr marL="4572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2pPr>
    <a:lvl3pPr marL="9144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3pPr>
    <a:lvl4pPr marL="13716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4pPr>
    <a:lvl5pPr marL="18288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FF3838"/>
    <a:srgbClr val="046590"/>
    <a:srgbClr val="04628B"/>
    <a:srgbClr val="E83C38"/>
    <a:srgbClr val="82CBDD"/>
    <a:srgbClr val="00628C"/>
    <a:srgbClr val="C8E2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2FA364-BC5F-4C46-B993-C89A02D397CB}" v="56" dt="2018-08-02T10:30:26.072"/>
    <p1510:client id="{762A9158-B9A3-4324-91CA-1933C97EB5DE}" v="25" dt="2018-08-02T10:37:12.2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9758" autoAdjust="0"/>
  </p:normalViewPr>
  <p:slideViewPr>
    <p:cSldViewPr snapToGrid="0">
      <p:cViewPr varScale="1">
        <p:scale>
          <a:sx n="53" d="100"/>
          <a:sy n="53" d="100"/>
        </p:scale>
        <p:origin x="1612" y="28"/>
      </p:cViewPr>
      <p:guideLst>
        <p:guide orient="horz" pos="2160"/>
        <p:guide pos="2880"/>
      </p:guideLst>
    </p:cSldViewPr>
  </p:slideViewPr>
  <p:notesTextViewPr>
    <p:cViewPr>
      <p:scale>
        <a:sx n="3" d="2"/>
        <a:sy n="3" d="2"/>
      </p:scale>
      <p:origin x="0" y="0"/>
    </p:cViewPr>
  </p:notesTextViewPr>
  <p:notesViewPr>
    <p:cSldViewPr snapToGrid="0">
      <p:cViewPr varScale="1">
        <p:scale>
          <a:sx n="99" d="100"/>
          <a:sy n="99" d="100"/>
        </p:scale>
        <p:origin x="3064"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3"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am Benson" userId="8cde5cb8-32da-4aac-bbd1-f113d426093c" providerId="ADAL" clId="{762A9158-B9A3-4324-91CA-1933C97EB5DE}"/>
    <pc:docChg chg="modSld">
      <pc:chgData name="Liam Benson" userId="8cde5cb8-32da-4aac-bbd1-f113d426093c" providerId="ADAL" clId="{762A9158-B9A3-4324-91CA-1933C97EB5DE}" dt="2018-08-02T10:37:12.294" v="24" actId="1037"/>
      <pc:docMkLst>
        <pc:docMk/>
      </pc:docMkLst>
      <pc:sldChg chg="modSp">
        <pc:chgData name="Liam Benson" userId="8cde5cb8-32da-4aac-bbd1-f113d426093c" providerId="ADAL" clId="{762A9158-B9A3-4324-91CA-1933C97EB5DE}" dt="2018-08-02T10:37:12.294" v="24" actId="1037"/>
        <pc:sldMkLst>
          <pc:docMk/>
          <pc:sldMk cId="1738301587" sldId="305"/>
        </pc:sldMkLst>
        <pc:spChg chg="mod">
          <ac:chgData name="Liam Benson" userId="8cde5cb8-32da-4aac-bbd1-f113d426093c" providerId="ADAL" clId="{762A9158-B9A3-4324-91CA-1933C97EB5DE}" dt="2018-08-02T10:37:12.294" v="24" actId="1037"/>
          <ac:spMkLst>
            <pc:docMk/>
            <pc:sldMk cId="1738301587" sldId="305"/>
            <ac:spMk id="4" creationId="{DB59D607-9D35-43F1-98E7-D812859C2D4E}"/>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C2368A-073F-454C-AA2E-3C44DC4C47C1}" type="datetimeFigureOut">
              <a:rPr lang="en-US" smtClean="0"/>
              <a:t>8/7/2018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55692D-1BD2-0646-89ED-8056ECA92CC7}" type="slidenum">
              <a:rPr lang="en-US" smtClean="0"/>
              <a:t>‹#›</a:t>
            </a:fld>
            <a:endParaRPr lang="en-US"/>
          </a:p>
        </p:txBody>
      </p:sp>
    </p:spTree>
    <p:extLst>
      <p:ext uri="{BB962C8B-B14F-4D97-AF65-F5344CB8AC3E}">
        <p14:creationId xmlns:p14="http://schemas.microsoft.com/office/powerpoint/2010/main" val="821257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82ED8-BF9E-1842-9745-8BACABFF8F0C}" type="datetimeFigureOut">
              <a:rPr lang="en-US" smtClean="0"/>
              <a:t>8/7/2018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2033A-FB0F-7949-A9F0-CBC790DC54B4}" type="slidenum">
              <a:rPr lang="en-US" smtClean="0"/>
              <a:t>‹#›</a:t>
            </a:fld>
            <a:endParaRPr lang="en-US"/>
          </a:p>
        </p:txBody>
      </p:sp>
    </p:spTree>
    <p:extLst>
      <p:ext uri="{BB962C8B-B14F-4D97-AF65-F5344CB8AC3E}">
        <p14:creationId xmlns:p14="http://schemas.microsoft.com/office/powerpoint/2010/main" val="1314362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b="0" i="1" kern="1200" dirty="0">
                <a:solidFill>
                  <a:schemeClr val="tx1"/>
                </a:solidFill>
                <a:effectLst/>
                <a:latin typeface="Myriad Pro" panose="020B0503030403020204" pitchFamily="34" charset="0"/>
                <a:ea typeface="+mn-ea"/>
                <a:cs typeface="+mn-cs"/>
              </a:rPr>
              <a:t>‘How far is it from Sunny-beach to Underwood?’</a:t>
            </a:r>
          </a:p>
          <a:p>
            <a:pPr marL="171450" indent="-171450">
              <a:buFont typeface="Arial" panose="020B0604020202020204" pitchFamily="34" charset="0"/>
              <a:buChar char="•"/>
            </a:pPr>
            <a:r>
              <a:rPr lang="en-GB" sz="1200" b="0" i="1" kern="1200" dirty="0">
                <a:solidFill>
                  <a:schemeClr val="tx1"/>
                </a:solidFill>
                <a:effectLst/>
                <a:latin typeface="Myriad Pro" panose="020B0503030403020204" pitchFamily="34" charset="0"/>
                <a:ea typeface="+mn-ea"/>
                <a:cs typeface="+mn-cs"/>
              </a:rPr>
              <a:t>‘How far is it from Middleton to </a:t>
            </a:r>
            <a:r>
              <a:rPr lang="en-GB" sz="1200" b="0" i="1" kern="1200" dirty="0" err="1">
                <a:solidFill>
                  <a:schemeClr val="tx1"/>
                </a:solidFill>
                <a:effectLst/>
                <a:latin typeface="Myriad Pro" panose="020B0503030403020204" pitchFamily="34" charset="0"/>
                <a:ea typeface="+mn-ea"/>
                <a:cs typeface="+mn-cs"/>
              </a:rPr>
              <a:t>Greengrove</a:t>
            </a:r>
            <a:r>
              <a:rPr lang="en-GB" sz="1200" b="0" i="1" kern="1200" dirty="0">
                <a:solidFill>
                  <a:schemeClr val="tx1"/>
                </a:solidFill>
                <a:effectLst/>
                <a:latin typeface="Myriad Pro" panose="020B0503030403020204" pitchFamily="34" charset="0"/>
                <a:ea typeface="+mn-ea"/>
                <a:cs typeface="+mn-cs"/>
              </a:rPr>
              <a:t>?’</a:t>
            </a:r>
          </a:p>
          <a:p>
            <a:pPr marL="171450" indent="-171450">
              <a:buFont typeface="Arial" panose="020B0604020202020204" pitchFamily="34" charset="0"/>
              <a:buChar char="•"/>
            </a:pPr>
            <a:r>
              <a:rPr lang="en-GB" sz="1200" b="0" i="1" kern="1200" dirty="0">
                <a:solidFill>
                  <a:schemeClr val="tx1"/>
                </a:solidFill>
                <a:effectLst/>
                <a:latin typeface="Myriad Pro" panose="020B0503030403020204" pitchFamily="34" charset="0"/>
                <a:ea typeface="+mn-ea"/>
                <a:cs typeface="+mn-cs"/>
              </a:rPr>
              <a:t>‘The journey from Underwood to </a:t>
            </a:r>
            <a:r>
              <a:rPr lang="en-GB" sz="1200" b="0" i="1" kern="1200" dirty="0" err="1">
                <a:solidFill>
                  <a:schemeClr val="tx1"/>
                </a:solidFill>
                <a:effectLst/>
                <a:latin typeface="Myriad Pro" panose="020B0503030403020204" pitchFamily="34" charset="0"/>
                <a:ea typeface="+mn-ea"/>
                <a:cs typeface="+mn-cs"/>
              </a:rPr>
              <a:t>Overwood</a:t>
            </a:r>
            <a:r>
              <a:rPr lang="en-GB" sz="1200" b="0" i="1" kern="1200" dirty="0">
                <a:solidFill>
                  <a:schemeClr val="tx1"/>
                </a:solidFill>
                <a:effectLst/>
                <a:latin typeface="Myriad Pro" panose="020B0503030403020204" pitchFamily="34" charset="0"/>
                <a:ea typeface="+mn-ea"/>
                <a:cs typeface="+mn-cs"/>
              </a:rPr>
              <a:t> is 44 km longer than from Underwood to </a:t>
            </a:r>
            <a:r>
              <a:rPr lang="en-GB" sz="1200" b="0" i="1" kern="1200" dirty="0" err="1">
                <a:solidFill>
                  <a:schemeClr val="tx1"/>
                </a:solidFill>
                <a:effectLst/>
                <a:latin typeface="Myriad Pro" panose="020B0503030403020204" pitchFamily="34" charset="0"/>
                <a:ea typeface="+mn-ea"/>
                <a:cs typeface="+mn-cs"/>
              </a:rPr>
              <a:t>Greengrove</a:t>
            </a:r>
            <a:r>
              <a:rPr lang="en-GB" sz="1200" b="0" i="1" kern="1200" dirty="0">
                <a:solidFill>
                  <a:schemeClr val="tx1"/>
                </a:solidFill>
                <a:effectLst/>
                <a:latin typeface="Myriad Pro" panose="020B0503030403020204" pitchFamily="34" charset="0"/>
                <a:ea typeface="+mn-ea"/>
                <a:cs typeface="+mn-cs"/>
              </a:rPr>
              <a:t>. How far is it from Underwood to </a:t>
            </a:r>
            <a:r>
              <a:rPr lang="en-GB" sz="1200" b="0" i="1" kern="1200" dirty="0" err="1">
                <a:solidFill>
                  <a:schemeClr val="tx1"/>
                </a:solidFill>
                <a:effectLst/>
                <a:latin typeface="Myriad Pro" panose="020B0503030403020204" pitchFamily="34" charset="0"/>
                <a:ea typeface="+mn-ea"/>
                <a:cs typeface="+mn-cs"/>
              </a:rPr>
              <a:t>Overwood</a:t>
            </a:r>
            <a:r>
              <a:rPr lang="en-GB" sz="1200" b="0" i="1" kern="1200" dirty="0">
                <a:solidFill>
                  <a:schemeClr val="tx1"/>
                </a:solidFill>
                <a:effectLst/>
                <a:latin typeface="Myriad Pro" panose="020B0503030403020204" pitchFamily="34" charset="0"/>
                <a:ea typeface="+mn-ea"/>
                <a:cs typeface="+mn-cs"/>
              </a:rPr>
              <a:t>?’</a:t>
            </a:r>
            <a:endParaRPr lang="en-GB" i="1" dirty="0">
              <a:latin typeface="Myriad Pro" panose="020B0503030403020204" pitchFamily="34" charset="0"/>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16</a:t>
            </a:fld>
            <a:endParaRPr lang="en-US"/>
          </a:p>
        </p:txBody>
      </p:sp>
    </p:spTree>
    <p:extLst>
      <p:ext uri="{BB962C8B-B14F-4D97-AF65-F5344CB8AC3E}">
        <p14:creationId xmlns:p14="http://schemas.microsoft.com/office/powerpoint/2010/main" val="253624795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a:extLst/>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5" cstate="print">
            <a:extLst>
              <a:ext uri="{28A0092B-C50C-407E-A947-70E740481C1C}">
                <a14:useLocalDpi xmlns:a14="http://schemas.microsoft.com/office/drawing/2010/main" val="0"/>
              </a:ext>
            </a:extLst>
          </a:blip>
          <a:srcRect/>
          <a:stretch/>
        </p:blipFill>
        <p:spPr>
          <a:xfrm>
            <a:off x="0" y="0"/>
            <a:ext cx="1066570" cy="6885384"/>
          </a:xfrm>
          <a:prstGeom prst="rect">
            <a:avLst/>
          </a:prstGeom>
        </p:spPr>
      </p:pic>
      <p:pic>
        <p:nvPicPr>
          <p:cNvPr id="16" name="Picture 15"/>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
        <p:nvSpPr>
          <p:cNvPr id="14" name="Rectangle 13"/>
          <p:cNvSpPr/>
          <p:nvPr userDrawn="1"/>
        </p:nvSpPr>
        <p:spPr>
          <a:xfrm>
            <a:off x="4191000" y="6073157"/>
            <a:ext cx="4572000" cy="784830"/>
          </a:xfrm>
          <a:prstGeom prst="rect">
            <a:avLst/>
          </a:prstGeom>
        </p:spPr>
        <p:txBody>
          <a:bodyPr>
            <a:spAutoFit/>
          </a:bodyPr>
          <a:lstStyle/>
          <a:p>
            <a:pPr algn="r">
              <a:buFontTx/>
              <a:buNone/>
            </a:pPr>
            <a:r>
              <a:rPr lang="en-US" sz="1500" dirty="0">
                <a:solidFill>
                  <a:srgbClr val="00628C"/>
                </a:solidFill>
                <a:effectLst/>
                <a:latin typeface="Myriad Pro" charset="0"/>
                <a:hlinkClick r:id="rId8"/>
              </a:rPr>
              <a:t>www.ncetm.org.uk/masterypd</a:t>
            </a:r>
            <a:r>
              <a:rPr lang="en-US" sz="1500" dirty="0">
                <a:solidFill>
                  <a:srgbClr val="00628C"/>
                </a:solidFill>
                <a:effectLst/>
                <a:latin typeface="Myriad Pro" charset="0"/>
              </a:rPr>
              <a:t/>
            </a:r>
            <a:br>
              <a:rPr lang="en-US" sz="1500" dirty="0">
                <a:solidFill>
                  <a:srgbClr val="00628C"/>
                </a:solidFill>
                <a:effectLst/>
                <a:latin typeface="Myriad Pro" charset="0"/>
              </a:rPr>
            </a:br>
            <a:r>
              <a:rPr lang="en-US" sz="1500" dirty="0">
                <a:solidFill>
                  <a:srgbClr val="00628C"/>
                </a:solidFill>
                <a:effectLst/>
                <a:latin typeface="Myriad Pro" charset="0"/>
              </a:rPr>
              <a:t>© Crown Copyright 2018</a:t>
            </a:r>
            <a:br>
              <a:rPr lang="en-US" sz="1500" dirty="0">
                <a:solidFill>
                  <a:srgbClr val="00628C"/>
                </a:solidFill>
                <a:effectLst/>
                <a:latin typeface="Myriad Pro" charset="0"/>
              </a:rPr>
            </a:br>
            <a:r>
              <a:rPr lang="en-US" sz="1500" dirty="0">
                <a:solidFill>
                  <a:schemeClr val="bg1">
                    <a:lumMod val="50000"/>
                  </a:schemeClr>
                </a:solidFill>
                <a:effectLst/>
                <a:latin typeface="Myriad Pro" charset="0"/>
              </a:rPr>
              <a:t>Summer 2018 pilot</a:t>
            </a:r>
            <a:endParaRPr lang="en-US" sz="1500" dirty="0">
              <a:solidFill>
                <a:srgbClr val="00628C"/>
              </a:solidFill>
              <a:effectLst/>
              <a:latin typeface="Myriad Pro" charset="0"/>
            </a:endParaRPr>
          </a:p>
        </p:txBody>
      </p:sp>
    </p:spTree>
    <p:extLst>
      <p:ext uri="{BB962C8B-B14F-4D97-AF65-F5344CB8AC3E}">
        <p14:creationId xmlns:p14="http://schemas.microsoft.com/office/powerpoint/2010/main" val="141490224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
        <p:nvSpPr>
          <p:cNvPr id="7" name="Rectangle 6"/>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Summer 2018 pilot</a:t>
            </a:r>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Summer 2018 pilot</a:t>
            </a:r>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764704"/>
            <a:ext cx="8216081" cy="5544618"/>
          </a:xfrm>
        </p:spPr>
        <p:txBody>
          <a:bodyPr anchor="t" anchorCtr="0"/>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p:nvPr>
        </p:nvSpPr>
        <p:spPr>
          <a:xfrm>
            <a:off x="0"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a:t>Edit Master text styles</a:t>
            </a:r>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1181498"/>
            <a:ext cx="8216081" cy="5127824"/>
          </a:xfrm>
        </p:spPr>
        <p:txBody>
          <a:bodyPr anchor="t" anchorCtr="0"/>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6" name="Text Placeholder 5"/>
          <p:cNvSpPr>
            <a:spLocks noGrp="1"/>
          </p:cNvSpPr>
          <p:nvPr>
            <p:ph type="body" sz="quarter" idx="10"/>
          </p:nvPr>
        </p:nvSpPr>
        <p:spPr>
          <a:xfrm>
            <a:off x="463958" y="764704"/>
            <a:ext cx="8219667" cy="416793"/>
          </a:xfrm>
        </p:spPr>
        <p:txBody>
          <a:bodyPr anchor="ctr" anchorCtr="0"/>
          <a:lstStyle>
            <a:lvl1pPr>
              <a:defRPr sz="2400" b="1" i="0">
                <a:solidFill>
                  <a:srgbClr val="00628C"/>
                </a:solidFill>
                <a:latin typeface="Myriad Pro Semibold" charset="0"/>
                <a:ea typeface="Myriad Pro Semibold" charset="0"/>
                <a:cs typeface="Myriad Pro Semibold" charset="0"/>
              </a:defRPr>
            </a:lvl1pPr>
          </a:lstStyle>
          <a:p>
            <a:pPr lvl="0"/>
            <a:r>
              <a:rPr lang="en-US"/>
              <a:t>Edit Master text styles</a:t>
            </a:r>
          </a:p>
        </p:txBody>
      </p:sp>
      <p:sp>
        <p:nvSpPr>
          <p:cNvPr id="9" name="Text Placeholder 8"/>
          <p:cNvSpPr>
            <a:spLocks noGrp="1"/>
          </p:cNvSpPr>
          <p:nvPr>
            <p:ph type="body" sz="quarter" idx="1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a:t>Edit Master text styles</a:t>
            </a:r>
          </a:p>
        </p:txBody>
      </p:sp>
    </p:spTree>
    <p:extLst>
      <p:ext uri="{BB962C8B-B14F-4D97-AF65-F5344CB8AC3E}">
        <p14:creationId xmlns:p14="http://schemas.microsoft.com/office/powerpoint/2010/main" val="1175658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GB" altLang="en-US" dirty="0"/>
          </a:p>
        </p:txBody>
      </p:sp>
      <p:sp>
        <p:nvSpPr>
          <p:cNvPr id="1027" name="Rectangle 5"/>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p:cNvSpPr>
            <a:spLocks noGrp="1" noChangeArrowheads="1"/>
          </p:cNvSpPr>
          <p:nvPr>
            <p:ph type="dt" sz="half" idx="2"/>
          </p:nvPr>
        </p:nvSpPr>
        <p:spPr bwMode="auto">
          <a:xfrm>
            <a:off x="457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GB" dirty="0"/>
          </a:p>
        </p:txBody>
      </p:sp>
      <p:sp>
        <p:nvSpPr>
          <p:cNvPr id="43015" name="Rectangle 7"/>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a:spcBef>
                <a:spcPct val="0"/>
              </a:spcBef>
              <a:buClrTx/>
              <a:buFontTx/>
              <a:buNone/>
              <a:defRPr sz="1200"/>
            </a:lvl1pPr>
          </a:lstStyle>
          <a:p>
            <a:pPr>
              <a:defRPr/>
            </a:pPr>
            <a:endParaRPr lang="en-GB"/>
          </a:p>
        </p:txBody>
      </p:sp>
      <p:sp>
        <p:nvSpPr>
          <p:cNvPr id="43016" name="Rectangle 8"/>
          <p:cNvSpPr>
            <a:spLocks noGrp="1" noChangeArrowheads="1"/>
          </p:cNvSpPr>
          <p:nvPr>
            <p:ph type="sldNum" sz="quarter" idx="4"/>
          </p:nvPr>
        </p:nvSpPr>
        <p:spPr bwMode="auto">
          <a:xfrm>
            <a:off x="6553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fld id="{17C71EE9-BA72-3342-AD7C-7458D51D3716}" type="slidenum">
              <a:rPr lang="en-GB" altLang="x-none"/>
              <a:pPr/>
              <a:t>‹#›</a:t>
            </a:fld>
            <a:endParaRPr lang="en-GB" altLang="x-none"/>
          </a:p>
        </p:txBody>
      </p:sp>
    </p:spTree>
  </p:cSld>
  <p:clrMap bg1="lt1" tx1="dk1" bg2="lt2" tx2="dk2" accent1="accent1" accent2="accent2" accent3="accent3" accent4="accent4" accent5="accent5" accent6="accent6" hlink="hlink" folHlink="folHlink"/>
  <p:sldLayoutIdLst>
    <p:sldLayoutId id="2147483952" r:id="rId1"/>
    <p:sldLayoutId id="2147483962" r:id="rId2"/>
    <p:sldLayoutId id="2147483959" r:id="rId3"/>
    <p:sldLayoutId id="2147483961" r:id="rId4"/>
    <p:sldLayoutId id="2147483953" r:id="rId5"/>
  </p:sldLayoutIdLst>
  <p:txStyles>
    <p:titleStyle>
      <a:lvl1pPr algn="l" rtl="0" eaLnBrk="1" fontAlgn="base" hangingPunct="1">
        <a:spcBef>
          <a:spcPct val="0"/>
        </a:spcBef>
        <a:spcAft>
          <a:spcPct val="0"/>
        </a:spcAft>
        <a:defRPr sz="2800" b="1" i="0">
          <a:solidFill>
            <a:srgbClr val="00628C"/>
          </a:solidFill>
          <a:latin typeface="Myriad Pro Semibold" charset="0"/>
          <a:ea typeface="Myriad Pro Semibold" charset="0"/>
          <a:cs typeface="Myriad Pro Semibold" charset="0"/>
        </a:defRPr>
      </a:lvl1pPr>
      <a:lvl2pPr algn="l" rtl="0" eaLnBrk="1" fontAlgn="base" hangingPunct="1">
        <a:spcBef>
          <a:spcPct val="0"/>
        </a:spcBef>
        <a:spcAft>
          <a:spcPct val="0"/>
        </a:spcAft>
        <a:defRPr sz="3600" b="1">
          <a:solidFill>
            <a:srgbClr val="00628C"/>
          </a:solidFill>
          <a:latin typeface="Arial" charset="0"/>
        </a:defRPr>
      </a:lvl2pPr>
      <a:lvl3pPr algn="l" rtl="0" eaLnBrk="1" fontAlgn="base" hangingPunct="1">
        <a:spcBef>
          <a:spcPct val="0"/>
        </a:spcBef>
        <a:spcAft>
          <a:spcPct val="0"/>
        </a:spcAft>
        <a:defRPr sz="3600" b="1">
          <a:solidFill>
            <a:srgbClr val="00628C"/>
          </a:solidFill>
          <a:latin typeface="Arial" charset="0"/>
        </a:defRPr>
      </a:lvl3pPr>
      <a:lvl4pPr algn="l" rtl="0" eaLnBrk="1" fontAlgn="base" hangingPunct="1">
        <a:spcBef>
          <a:spcPct val="0"/>
        </a:spcBef>
        <a:spcAft>
          <a:spcPct val="0"/>
        </a:spcAft>
        <a:defRPr sz="3600" b="1">
          <a:solidFill>
            <a:srgbClr val="00628C"/>
          </a:solidFill>
          <a:latin typeface="Arial" charset="0"/>
        </a:defRPr>
      </a:lvl4pPr>
      <a:lvl5pPr algn="l" rtl="0" eaLnBrk="1" fontAlgn="base" hangingPunct="1">
        <a:spcBef>
          <a:spcPct val="0"/>
        </a:spcBef>
        <a:spcAft>
          <a:spcPct val="0"/>
        </a:spcAft>
        <a:defRPr sz="3600" b="1">
          <a:solidFill>
            <a:srgbClr val="00628C"/>
          </a:solidFill>
          <a:latin typeface="Arial" charset="0"/>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5.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23.png"/><Relationship Id="rId2" Type="http://schemas.openxmlformats.org/officeDocument/2006/relationships/image" Target="../media/image11.png"/><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23.png"/><Relationship Id="rId2" Type="http://schemas.openxmlformats.org/officeDocument/2006/relationships/image" Target="../media/image11.png"/><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5.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5.png"/><Relationship Id="rId7" Type="http://schemas.openxmlformats.org/officeDocument/2006/relationships/image" Target="../media/image31.png"/><Relationship Id="rId2" Type="http://schemas.openxmlformats.org/officeDocument/2006/relationships/image" Target="../media/image24.png"/><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5.png"/><Relationship Id="rId1" Type="http://schemas.openxmlformats.org/officeDocument/2006/relationships/slideLayout" Target="../slideLayouts/slideLayout3.xml"/><Relationship Id="rId5" Type="http://schemas.openxmlformats.org/officeDocument/2006/relationships/image" Target="../media/image35.png"/><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5.png"/><Relationship Id="rId1" Type="http://schemas.openxmlformats.org/officeDocument/2006/relationships/slideLayout" Target="../slideLayouts/slideLayout3.xml"/><Relationship Id="rId5" Type="http://schemas.openxmlformats.org/officeDocument/2006/relationships/image" Target="../media/image35.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1.png"/><Relationship Id="rId1" Type="http://schemas.openxmlformats.org/officeDocument/2006/relationships/slideLayout" Target="../slideLayouts/slideLayout3.xml"/><Relationship Id="rId5" Type="http://schemas.openxmlformats.org/officeDocument/2006/relationships/image" Target="../media/image35.pn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38.png"/><Relationship Id="rId2" Type="http://schemas.openxmlformats.org/officeDocument/2006/relationships/image" Target="../media/image21.png"/><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37.png"/><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38.png"/><Relationship Id="rId2" Type="http://schemas.openxmlformats.org/officeDocument/2006/relationships/image" Target="../media/image21.png"/><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37.png"/><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1.png"/><Relationship Id="rId1" Type="http://schemas.openxmlformats.org/officeDocument/2006/relationships/slideLayout" Target="../slideLayouts/slideLayout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png"/><Relationship Id="rId1" Type="http://schemas.openxmlformats.org/officeDocument/2006/relationships/slideLayout" Target="../slideLayouts/slideLayout3.xml"/><Relationship Id="rId6" Type="http://schemas.openxmlformats.org/officeDocument/2006/relationships/image" Target="../media/image43.png"/><Relationship Id="rId11" Type="http://schemas.microsoft.com/office/2007/relationships/hdphoto" Target="../media/hdphoto1.wdp"/><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9.png"/><Relationship Id="rId7" Type="http://schemas.openxmlformats.org/officeDocument/2006/relationships/image" Target="../media/image44.png"/><Relationship Id="rId2" Type="http://schemas.openxmlformats.org/officeDocument/2006/relationships/image" Target="../media/image48.png"/><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45.png"/><Relationship Id="rId4" Type="http://schemas.openxmlformats.org/officeDocument/2006/relationships/image" Target="../media/image50.png"/><Relationship Id="rId9" Type="http://schemas.openxmlformats.org/officeDocument/2006/relationships/image" Target="../media/image5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8.png"/><Relationship Id="rId1" Type="http://schemas.openxmlformats.org/officeDocument/2006/relationships/slideLayout" Target="../slideLayouts/slideLayout3.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57.png"/><Relationship Id="rId2" Type="http://schemas.openxmlformats.org/officeDocument/2006/relationships/image" Target="../media/image48.png"/><Relationship Id="rId1" Type="http://schemas.openxmlformats.org/officeDocument/2006/relationships/slideLayout" Target="../slideLayouts/slideLayout3.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21.png"/></Relationships>
</file>

<file path=ppt/slides/_rels/slide3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8.png"/><Relationship Id="rId1" Type="http://schemas.openxmlformats.org/officeDocument/2006/relationships/slideLayout" Target="../slideLayouts/slideLayout3.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21.png"/></Relationships>
</file>

<file path=ppt/slides/_rels/slide3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8.png"/><Relationship Id="rId1" Type="http://schemas.openxmlformats.org/officeDocument/2006/relationships/slideLayout" Target="../slideLayouts/slideLayout3.xml"/><Relationship Id="rId5" Type="http://schemas.openxmlformats.org/officeDocument/2006/relationships/image" Target="../media/image63.png"/><Relationship Id="rId4" Type="http://schemas.openxmlformats.org/officeDocument/2006/relationships/image" Target="../media/image62.png"/></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8.png"/><Relationship Id="rId1" Type="http://schemas.openxmlformats.org/officeDocument/2006/relationships/slideLayout" Target="../slideLayouts/slideLayout3.xml"/><Relationship Id="rId5" Type="http://schemas.openxmlformats.org/officeDocument/2006/relationships/image" Target="../media/image65.png"/><Relationship Id="rId4" Type="http://schemas.openxmlformats.org/officeDocument/2006/relationships/image" Target="../media/image64.png"/></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5.png"/><Relationship Id="rId1" Type="http://schemas.openxmlformats.org/officeDocument/2006/relationships/slideLayout" Target="../slideLayouts/slideLayout3.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48.png"/></Relationships>
</file>

<file path=ppt/slides/_rels/slide38.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15.png"/><Relationship Id="rId7" Type="http://schemas.openxmlformats.org/officeDocument/2006/relationships/image" Target="../media/image57.png"/><Relationship Id="rId2" Type="http://schemas.openxmlformats.org/officeDocument/2006/relationships/image" Target="../media/image45.png"/><Relationship Id="rId1" Type="http://schemas.openxmlformats.org/officeDocument/2006/relationships/slideLayout" Target="../slideLayouts/slideLayout3.xml"/><Relationship Id="rId6" Type="http://schemas.openxmlformats.org/officeDocument/2006/relationships/image" Target="../media/image67.png"/><Relationship Id="rId5" Type="http://schemas.openxmlformats.org/officeDocument/2006/relationships/image" Target="../media/image66.png"/><Relationship Id="rId10" Type="http://schemas.openxmlformats.org/officeDocument/2006/relationships/image" Target="../media/image70.png"/><Relationship Id="rId4" Type="http://schemas.openxmlformats.org/officeDocument/2006/relationships/image" Target="../media/image48.png"/><Relationship Id="rId9" Type="http://schemas.openxmlformats.org/officeDocument/2006/relationships/image" Target="../media/image69.png"/></Relationships>
</file>

<file path=ppt/slides/_rels/slide39.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73.png"/><Relationship Id="rId2" Type="http://schemas.openxmlformats.org/officeDocument/2006/relationships/image" Target="../media/image45.png"/><Relationship Id="rId1" Type="http://schemas.openxmlformats.org/officeDocument/2006/relationships/slideLayout" Target="../slideLayouts/slideLayout3.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4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15.png"/><Relationship Id="rId7" Type="http://schemas.openxmlformats.org/officeDocument/2006/relationships/image" Target="../media/image73.png"/><Relationship Id="rId2" Type="http://schemas.openxmlformats.org/officeDocument/2006/relationships/image" Target="../media/image45.png"/><Relationship Id="rId1" Type="http://schemas.openxmlformats.org/officeDocument/2006/relationships/slideLayout" Target="../slideLayouts/slideLayout3.xml"/><Relationship Id="rId6" Type="http://schemas.openxmlformats.org/officeDocument/2006/relationships/image" Target="../media/image72.png"/><Relationship Id="rId5" Type="http://schemas.openxmlformats.org/officeDocument/2006/relationships/image" Target="../media/image71.png"/><Relationship Id="rId10" Type="http://schemas.openxmlformats.org/officeDocument/2006/relationships/image" Target="../media/image75.png"/><Relationship Id="rId4" Type="http://schemas.openxmlformats.org/officeDocument/2006/relationships/image" Target="../media/image48.png"/><Relationship Id="rId9" Type="http://schemas.openxmlformats.org/officeDocument/2006/relationships/image" Target="../media/image7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6"/>
          <p:cNvSpPr>
            <a:spLocks noGrp="1" noChangeArrowheads="1"/>
          </p:cNvSpPr>
          <p:nvPr>
            <p:ph type="ctrTitle"/>
          </p:nvPr>
        </p:nvSpPr>
        <p:spPr/>
        <p:txBody>
          <a:bodyPr/>
          <a:lstStyle/>
          <a:p>
            <a:r>
              <a:rPr lang="en-GB" dirty="0"/>
              <a:t>1.19 Securing mental strategies: calculation up to 999</a:t>
            </a:r>
            <a:endParaRPr lang="en-US" altLang="en-US" dirty="0"/>
          </a:p>
        </p:txBody>
      </p:sp>
      <p:sp>
        <p:nvSpPr>
          <p:cNvPr id="12291" name="Rectangle 47"/>
          <p:cNvSpPr>
            <a:spLocks noGrp="1" noChangeArrowheads="1"/>
          </p:cNvSpPr>
          <p:nvPr>
            <p:ph type="subTitle" idx="1"/>
          </p:nvPr>
        </p:nvSpPr>
        <p:spPr/>
        <p:txBody>
          <a:bodyPr/>
          <a:lstStyle/>
          <a:p>
            <a:r>
              <a:rPr lang="en-US" altLang="en-US" dirty="0"/>
              <a:t>Representations | Year 3</a:t>
            </a:r>
          </a:p>
        </p:txBody>
      </p:sp>
      <p:sp>
        <p:nvSpPr>
          <p:cNvPr id="8" name="Text Placeholder 7"/>
          <p:cNvSpPr>
            <a:spLocks noGrp="1"/>
          </p:cNvSpPr>
          <p:nvPr>
            <p:ph type="body" sz="quarter" idx="11"/>
          </p:nvPr>
        </p:nvSpPr>
        <p:spPr/>
        <p:txBody>
          <a:bodyPr/>
          <a:lstStyle/>
          <a:p>
            <a:r>
              <a:rPr lang="en-GB" dirty="0"/>
              <a:t>Number, Addition and Subtraction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2:1</a:t>
            </a:r>
          </a:p>
        </p:txBody>
      </p:sp>
      <p:pic>
        <p:nvPicPr>
          <p:cNvPr id="4" name="Picture 3">
            <a:extLst>
              <a:ext uri="{FF2B5EF4-FFF2-40B4-BE49-F238E27FC236}">
                <a16:creationId xmlns:a16="http://schemas.microsoft.com/office/drawing/2014/main" xmlns="" id="{8779CEBF-FDC8-4F41-877A-3E21D8B4138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79954" y="1441984"/>
            <a:ext cx="4163256" cy="2581376"/>
          </a:xfrm>
          <a:prstGeom prst="rect">
            <a:avLst/>
          </a:prstGeom>
        </p:spPr>
      </p:pic>
      <p:pic>
        <p:nvPicPr>
          <p:cNvPr id="6" name="Picture 5">
            <a:extLst>
              <a:ext uri="{FF2B5EF4-FFF2-40B4-BE49-F238E27FC236}">
                <a16:creationId xmlns:a16="http://schemas.microsoft.com/office/drawing/2014/main" xmlns="" id="{2EBCEC0F-325C-4B30-8D37-7DB7C9EB72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2835" y="5028073"/>
            <a:ext cx="3277494" cy="955935"/>
          </a:xfrm>
          <a:prstGeom prst="rect">
            <a:avLst/>
          </a:prstGeom>
        </p:spPr>
      </p:pic>
      <p:pic>
        <p:nvPicPr>
          <p:cNvPr id="34" name="Picture 33">
            <a:extLst>
              <a:ext uri="{FF2B5EF4-FFF2-40B4-BE49-F238E27FC236}">
                <a16:creationId xmlns:a16="http://schemas.microsoft.com/office/drawing/2014/main" xmlns="" id="{8C7C1776-E919-4E9A-8E78-B27B4E9C00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1767" y="4718000"/>
            <a:ext cx="4518834" cy="1576081"/>
          </a:xfrm>
          <a:prstGeom prst="rect">
            <a:avLst/>
          </a:prstGeom>
        </p:spPr>
      </p:pic>
      <p:sp>
        <p:nvSpPr>
          <p:cNvPr id="8" name="TextBox 7">
            <a:extLst>
              <a:ext uri="{FF2B5EF4-FFF2-40B4-BE49-F238E27FC236}">
                <a16:creationId xmlns:a16="http://schemas.microsoft.com/office/drawing/2014/main" xmlns="" id="{4D229F8B-DE5D-4AC7-9638-74D8B23F8E51}"/>
              </a:ext>
            </a:extLst>
          </p:cNvPr>
          <p:cNvSpPr txBox="1"/>
          <p:nvPr/>
        </p:nvSpPr>
        <p:spPr bwMode="auto">
          <a:xfrm>
            <a:off x="6143950" y="786059"/>
            <a:ext cx="14352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Method B</a:t>
            </a:r>
          </a:p>
        </p:txBody>
      </p:sp>
      <p:sp>
        <p:nvSpPr>
          <p:cNvPr id="11" name="TextBox 10">
            <a:extLst>
              <a:ext uri="{FF2B5EF4-FFF2-40B4-BE49-F238E27FC236}">
                <a16:creationId xmlns:a16="http://schemas.microsoft.com/office/drawing/2014/main" xmlns="" id="{62813D88-7429-44C9-AC6B-8C76FEB38165}"/>
              </a:ext>
            </a:extLst>
          </p:cNvPr>
          <p:cNvSpPr txBox="1"/>
          <p:nvPr/>
        </p:nvSpPr>
        <p:spPr bwMode="auto">
          <a:xfrm>
            <a:off x="3854368" y="4147294"/>
            <a:ext cx="14352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Method C</a:t>
            </a:r>
          </a:p>
        </p:txBody>
      </p:sp>
      <p:sp>
        <p:nvSpPr>
          <p:cNvPr id="12" name="TextBox 11">
            <a:extLst>
              <a:ext uri="{FF2B5EF4-FFF2-40B4-BE49-F238E27FC236}">
                <a16:creationId xmlns:a16="http://schemas.microsoft.com/office/drawing/2014/main" xmlns="" id="{CD95DDC1-8169-4AB6-B5D1-7795FD831C66}"/>
              </a:ext>
            </a:extLst>
          </p:cNvPr>
          <p:cNvSpPr txBox="1"/>
          <p:nvPr/>
        </p:nvSpPr>
        <p:spPr bwMode="auto">
          <a:xfrm>
            <a:off x="1552907" y="786059"/>
            <a:ext cx="14577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Method A</a:t>
            </a:r>
          </a:p>
        </p:txBody>
      </p:sp>
      <p:sp>
        <p:nvSpPr>
          <p:cNvPr id="13" name="TextBox 12">
            <a:extLst>
              <a:ext uri="{FF2B5EF4-FFF2-40B4-BE49-F238E27FC236}">
                <a16:creationId xmlns:a16="http://schemas.microsoft.com/office/drawing/2014/main" xmlns="" id="{9DE53619-7A4B-4CB6-81A3-EA7FFC6DD0C6}"/>
              </a:ext>
            </a:extLst>
          </p:cNvPr>
          <p:cNvSpPr txBox="1"/>
          <p:nvPr/>
        </p:nvSpPr>
        <p:spPr bwMode="auto">
          <a:xfrm>
            <a:off x="1592345" y="1927326"/>
            <a:ext cx="2593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45720" rIns="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30  +  40  +  5  +  9</a:t>
            </a:r>
          </a:p>
        </p:txBody>
      </p:sp>
      <p:sp>
        <p:nvSpPr>
          <p:cNvPr id="14" name="TextBox 13">
            <a:extLst>
              <a:ext uri="{FF2B5EF4-FFF2-40B4-BE49-F238E27FC236}">
                <a16:creationId xmlns:a16="http://schemas.microsoft.com/office/drawing/2014/main" xmlns="" id="{AAAC3183-68D6-41C1-91BC-46078AEDCA47}"/>
              </a:ext>
            </a:extLst>
          </p:cNvPr>
          <p:cNvSpPr txBox="1"/>
          <p:nvPr/>
        </p:nvSpPr>
        <p:spPr bwMode="auto">
          <a:xfrm>
            <a:off x="389394" y="1927326"/>
            <a:ext cx="10740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45720" rIns="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35  +  49</a:t>
            </a:r>
          </a:p>
        </p:txBody>
      </p:sp>
      <p:sp>
        <p:nvSpPr>
          <p:cNvPr id="15" name="TextBox 14">
            <a:extLst>
              <a:ext uri="{FF2B5EF4-FFF2-40B4-BE49-F238E27FC236}">
                <a16:creationId xmlns:a16="http://schemas.microsoft.com/office/drawing/2014/main" xmlns="" id="{CC97DF09-84B1-47AF-94D4-5AA877D28A41}"/>
              </a:ext>
            </a:extLst>
          </p:cNvPr>
          <p:cNvSpPr txBox="1"/>
          <p:nvPr/>
        </p:nvSpPr>
        <p:spPr bwMode="auto">
          <a:xfrm>
            <a:off x="1592345" y="2501839"/>
            <a:ext cx="13224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45720" rIns="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70  + 14</a:t>
            </a:r>
          </a:p>
        </p:txBody>
      </p:sp>
      <p:sp>
        <p:nvSpPr>
          <p:cNvPr id="16" name="TextBox 15">
            <a:extLst>
              <a:ext uri="{FF2B5EF4-FFF2-40B4-BE49-F238E27FC236}">
                <a16:creationId xmlns:a16="http://schemas.microsoft.com/office/drawing/2014/main" xmlns="" id="{06404A85-D5E2-4F64-BC7D-957EE33C8E6B}"/>
              </a:ext>
            </a:extLst>
          </p:cNvPr>
          <p:cNvSpPr txBox="1"/>
          <p:nvPr/>
        </p:nvSpPr>
        <p:spPr bwMode="auto">
          <a:xfrm>
            <a:off x="1592345" y="3076353"/>
            <a:ext cx="62837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45720" rIns="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84</a:t>
            </a:r>
          </a:p>
        </p:txBody>
      </p:sp>
      <p:cxnSp>
        <p:nvCxnSpPr>
          <p:cNvPr id="7" name="Straight Connector 6">
            <a:extLst>
              <a:ext uri="{FF2B5EF4-FFF2-40B4-BE49-F238E27FC236}">
                <a16:creationId xmlns:a16="http://schemas.microsoft.com/office/drawing/2014/main" xmlns="" id="{2D6931A6-C616-40B5-B3EA-7C02F2089890}"/>
              </a:ext>
            </a:extLst>
          </p:cNvPr>
          <p:cNvCxnSpPr/>
          <p:nvPr/>
        </p:nvCxnSpPr>
        <p:spPr bwMode="auto">
          <a:xfrm>
            <a:off x="167467" y="4101574"/>
            <a:ext cx="8684303"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Connector 17">
            <a:extLst>
              <a:ext uri="{FF2B5EF4-FFF2-40B4-BE49-F238E27FC236}">
                <a16:creationId xmlns:a16="http://schemas.microsoft.com/office/drawing/2014/main" xmlns="" id="{A50C5E86-D557-470B-8284-6976C46B6D6C}"/>
              </a:ext>
            </a:extLst>
          </p:cNvPr>
          <p:cNvCxnSpPr/>
          <p:nvPr/>
        </p:nvCxnSpPr>
        <p:spPr bwMode="auto">
          <a:xfrm>
            <a:off x="4572000" y="786059"/>
            <a:ext cx="0" cy="3315515"/>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341182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2:2</a:t>
            </a:r>
          </a:p>
        </p:txBody>
      </p:sp>
      <p:pic>
        <p:nvPicPr>
          <p:cNvPr id="5" name="Picture 4">
            <a:extLst>
              <a:ext uri="{FF2B5EF4-FFF2-40B4-BE49-F238E27FC236}">
                <a16:creationId xmlns:a16="http://schemas.microsoft.com/office/drawing/2014/main" xmlns="" id="{B4354D89-42D8-4549-B2B2-91AB92B7B3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5112" y="4383425"/>
            <a:ext cx="6127607" cy="37409"/>
          </a:xfrm>
          <a:prstGeom prst="rect">
            <a:avLst/>
          </a:prstGeom>
        </p:spPr>
      </p:pic>
      <p:pic>
        <p:nvPicPr>
          <p:cNvPr id="6" name="Picture 5">
            <a:extLst>
              <a:ext uri="{FF2B5EF4-FFF2-40B4-BE49-F238E27FC236}">
                <a16:creationId xmlns:a16="http://schemas.microsoft.com/office/drawing/2014/main" xmlns="" id="{1C16485E-0664-4DD2-8983-63820BD7C8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9322" y="2273336"/>
            <a:ext cx="5985452" cy="2079945"/>
          </a:xfrm>
          <a:prstGeom prst="rect">
            <a:avLst/>
          </a:prstGeom>
        </p:spPr>
      </p:pic>
      <p:pic>
        <p:nvPicPr>
          <p:cNvPr id="7" name="Picture 6">
            <a:extLst>
              <a:ext uri="{FF2B5EF4-FFF2-40B4-BE49-F238E27FC236}">
                <a16:creationId xmlns:a16="http://schemas.microsoft.com/office/drawing/2014/main" xmlns="" id="{93BDF3E1-D9B4-475F-BACC-D2C5B83F80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39345" y="4139484"/>
            <a:ext cx="299273" cy="216972"/>
          </a:xfrm>
          <a:prstGeom prst="rect">
            <a:avLst/>
          </a:prstGeom>
        </p:spPr>
      </p:pic>
      <p:pic>
        <p:nvPicPr>
          <p:cNvPr id="8" name="Picture 7">
            <a:extLst>
              <a:ext uri="{FF2B5EF4-FFF2-40B4-BE49-F238E27FC236}">
                <a16:creationId xmlns:a16="http://schemas.microsoft.com/office/drawing/2014/main" xmlns="" id="{6DFB2D31-E174-499B-B339-ED8172373DF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86909" y="4407808"/>
            <a:ext cx="14963" cy="172082"/>
          </a:xfrm>
          <a:prstGeom prst="rect">
            <a:avLst/>
          </a:prstGeom>
        </p:spPr>
      </p:pic>
      <p:pic>
        <p:nvPicPr>
          <p:cNvPr id="9" name="Picture 8">
            <a:extLst>
              <a:ext uri="{FF2B5EF4-FFF2-40B4-BE49-F238E27FC236}">
                <a16:creationId xmlns:a16="http://schemas.microsoft.com/office/drawing/2014/main" xmlns="" id="{480E2974-4966-4363-A2C6-B06ECB13CCD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96679" y="4407808"/>
            <a:ext cx="14963" cy="172082"/>
          </a:xfrm>
          <a:prstGeom prst="rect">
            <a:avLst/>
          </a:prstGeom>
        </p:spPr>
      </p:pic>
      <p:pic>
        <p:nvPicPr>
          <p:cNvPr id="10" name="Picture 9">
            <a:extLst>
              <a:ext uri="{FF2B5EF4-FFF2-40B4-BE49-F238E27FC236}">
                <a16:creationId xmlns:a16="http://schemas.microsoft.com/office/drawing/2014/main" xmlns="" id="{B06AB3CF-75B3-40DC-B827-C7F72DD37A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09284" y="4407808"/>
            <a:ext cx="14963" cy="172082"/>
          </a:xfrm>
          <a:prstGeom prst="rect">
            <a:avLst/>
          </a:prstGeom>
        </p:spPr>
      </p:pic>
      <p:sp>
        <p:nvSpPr>
          <p:cNvPr id="11" name="TextBox 10">
            <a:extLst>
              <a:ext uri="{FF2B5EF4-FFF2-40B4-BE49-F238E27FC236}">
                <a16:creationId xmlns:a16="http://schemas.microsoft.com/office/drawing/2014/main" xmlns="" id="{CCF9F8E0-B03E-4B6C-91D6-0097AFA1A1CE}"/>
              </a:ext>
            </a:extLst>
          </p:cNvPr>
          <p:cNvSpPr txBox="1"/>
          <p:nvPr/>
        </p:nvSpPr>
        <p:spPr bwMode="auto">
          <a:xfrm>
            <a:off x="4254875" y="1853048"/>
            <a:ext cx="654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+ 30</a:t>
            </a:r>
          </a:p>
        </p:txBody>
      </p:sp>
      <p:sp>
        <p:nvSpPr>
          <p:cNvPr id="12" name="TextBox 11">
            <a:extLst>
              <a:ext uri="{FF2B5EF4-FFF2-40B4-BE49-F238E27FC236}">
                <a16:creationId xmlns:a16="http://schemas.microsoft.com/office/drawing/2014/main" xmlns="" id="{3FAB0F5C-2181-425F-AA9F-4C0D7DB288B9}"/>
              </a:ext>
            </a:extLst>
          </p:cNvPr>
          <p:cNvSpPr txBox="1"/>
          <p:nvPr/>
        </p:nvSpPr>
        <p:spPr bwMode="auto">
          <a:xfrm>
            <a:off x="7001680" y="3807027"/>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1</a:t>
            </a:r>
          </a:p>
        </p:txBody>
      </p:sp>
      <p:sp>
        <p:nvSpPr>
          <p:cNvPr id="13" name="TextBox 12">
            <a:extLst>
              <a:ext uri="{FF2B5EF4-FFF2-40B4-BE49-F238E27FC236}">
                <a16:creationId xmlns:a16="http://schemas.microsoft.com/office/drawing/2014/main" xmlns="" id="{E0492E2A-ED77-47B7-BE81-D544B20635EB}"/>
              </a:ext>
            </a:extLst>
          </p:cNvPr>
          <p:cNvSpPr txBox="1"/>
          <p:nvPr/>
        </p:nvSpPr>
        <p:spPr bwMode="auto">
          <a:xfrm>
            <a:off x="6980000" y="4493849"/>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81</a:t>
            </a:r>
          </a:p>
        </p:txBody>
      </p:sp>
      <p:sp>
        <p:nvSpPr>
          <p:cNvPr id="14" name="TextBox 13">
            <a:extLst>
              <a:ext uri="{FF2B5EF4-FFF2-40B4-BE49-F238E27FC236}">
                <a16:creationId xmlns:a16="http://schemas.microsoft.com/office/drawing/2014/main" xmlns="" id="{BE5635C8-6C3B-44B0-BEA8-4E53AA81FAF1}"/>
              </a:ext>
            </a:extLst>
          </p:cNvPr>
          <p:cNvSpPr txBox="1"/>
          <p:nvPr/>
        </p:nvSpPr>
        <p:spPr bwMode="auto">
          <a:xfrm>
            <a:off x="7267892" y="4493849"/>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82</a:t>
            </a:r>
          </a:p>
        </p:txBody>
      </p:sp>
      <p:sp>
        <p:nvSpPr>
          <p:cNvPr id="15" name="TextBox 14">
            <a:extLst>
              <a:ext uri="{FF2B5EF4-FFF2-40B4-BE49-F238E27FC236}">
                <a16:creationId xmlns:a16="http://schemas.microsoft.com/office/drawing/2014/main" xmlns="" id="{3E6EFDEC-6B9E-423B-8D66-6000160AE29C}"/>
              </a:ext>
            </a:extLst>
          </p:cNvPr>
          <p:cNvSpPr txBox="1"/>
          <p:nvPr/>
        </p:nvSpPr>
        <p:spPr bwMode="auto">
          <a:xfrm>
            <a:off x="1390537" y="4493849"/>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52</a:t>
            </a:r>
          </a:p>
        </p:txBody>
      </p:sp>
      <p:sp>
        <p:nvSpPr>
          <p:cNvPr id="16" name="TextBox 15">
            <a:extLst>
              <a:ext uri="{FF2B5EF4-FFF2-40B4-BE49-F238E27FC236}">
                <a16:creationId xmlns:a16="http://schemas.microsoft.com/office/drawing/2014/main" xmlns="" id="{E00DB31C-7B26-44B9-B16B-EB2BDA82C9A2}"/>
              </a:ext>
            </a:extLst>
          </p:cNvPr>
          <p:cNvSpPr txBox="1"/>
          <p:nvPr/>
        </p:nvSpPr>
        <p:spPr bwMode="auto">
          <a:xfrm>
            <a:off x="4763446" y="1048970"/>
            <a:ext cx="8130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81</a:t>
            </a:r>
          </a:p>
        </p:txBody>
      </p:sp>
      <p:sp>
        <p:nvSpPr>
          <p:cNvPr id="17" name="TextBox 16">
            <a:extLst>
              <a:ext uri="{FF2B5EF4-FFF2-40B4-BE49-F238E27FC236}">
                <a16:creationId xmlns:a16="http://schemas.microsoft.com/office/drawing/2014/main" xmlns="" id="{B359A18D-484F-40C5-99D5-E0F5FB9E9BDF}"/>
              </a:ext>
            </a:extLst>
          </p:cNvPr>
          <p:cNvSpPr txBox="1"/>
          <p:nvPr/>
        </p:nvSpPr>
        <p:spPr bwMode="auto">
          <a:xfrm>
            <a:off x="3567511" y="1048970"/>
            <a:ext cx="12586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52  +  29</a:t>
            </a:r>
          </a:p>
        </p:txBody>
      </p:sp>
      <p:pic>
        <p:nvPicPr>
          <p:cNvPr id="18" name="Picture 17">
            <a:extLst>
              <a:ext uri="{FF2B5EF4-FFF2-40B4-BE49-F238E27FC236}">
                <a16:creationId xmlns:a16="http://schemas.microsoft.com/office/drawing/2014/main" xmlns="" id="{1B5F69C7-91F4-494E-B397-39F2D8E48E1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24247" y="4844695"/>
            <a:ext cx="5566471" cy="508763"/>
          </a:xfrm>
          <a:prstGeom prst="rect">
            <a:avLst/>
          </a:prstGeom>
        </p:spPr>
      </p:pic>
      <p:sp>
        <p:nvSpPr>
          <p:cNvPr id="19" name="TextBox 18">
            <a:extLst>
              <a:ext uri="{FF2B5EF4-FFF2-40B4-BE49-F238E27FC236}">
                <a16:creationId xmlns:a16="http://schemas.microsoft.com/office/drawing/2014/main" xmlns="" id="{93AB20E0-1914-488F-9833-C875ADE5DE0B}"/>
              </a:ext>
            </a:extLst>
          </p:cNvPr>
          <p:cNvSpPr txBox="1"/>
          <p:nvPr/>
        </p:nvSpPr>
        <p:spPr bwMode="auto">
          <a:xfrm>
            <a:off x="4080309" y="5307154"/>
            <a:ext cx="654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+ 29</a:t>
            </a:r>
          </a:p>
        </p:txBody>
      </p:sp>
    </p:spTree>
    <p:extLst>
      <p:ext uri="{BB962C8B-B14F-4D97-AF65-F5344CB8AC3E}">
        <p14:creationId xmlns:p14="http://schemas.microsoft.com/office/powerpoint/2010/main" val="3356838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right)">
                                      <p:cBhvr>
                                        <p:cTn id="23" dur="500"/>
                                        <p:tgtEl>
                                          <p:spTgt spid="7"/>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par>
                                <p:cTn id="40" presetID="10" presetClass="entr" presetSubtype="0" fill="hold"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6"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2:4</a:t>
            </a:r>
          </a:p>
        </p:txBody>
      </p:sp>
      <p:pic>
        <p:nvPicPr>
          <p:cNvPr id="5" name="Picture 4">
            <a:extLst>
              <a:ext uri="{FF2B5EF4-FFF2-40B4-BE49-F238E27FC236}">
                <a16:creationId xmlns:a16="http://schemas.microsoft.com/office/drawing/2014/main" xmlns="" id="{4E830E9B-B23C-476D-BC08-7AD1AD612E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5112" y="4383425"/>
            <a:ext cx="6127607" cy="37409"/>
          </a:xfrm>
          <a:prstGeom prst="rect">
            <a:avLst/>
          </a:prstGeom>
        </p:spPr>
      </p:pic>
      <p:pic>
        <p:nvPicPr>
          <p:cNvPr id="6" name="Picture 5">
            <a:extLst>
              <a:ext uri="{FF2B5EF4-FFF2-40B4-BE49-F238E27FC236}">
                <a16:creationId xmlns:a16="http://schemas.microsoft.com/office/drawing/2014/main" xmlns="" id="{A388043D-EE82-4F41-8E15-F9753670A7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9322" y="2273336"/>
            <a:ext cx="5985452" cy="2079945"/>
          </a:xfrm>
          <a:prstGeom prst="rect">
            <a:avLst/>
          </a:prstGeom>
        </p:spPr>
      </p:pic>
      <p:pic>
        <p:nvPicPr>
          <p:cNvPr id="8" name="Picture 7">
            <a:extLst>
              <a:ext uri="{FF2B5EF4-FFF2-40B4-BE49-F238E27FC236}">
                <a16:creationId xmlns:a16="http://schemas.microsoft.com/office/drawing/2014/main" xmlns="" id="{CF5BD78D-B5C1-45A8-A65B-4277F69995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86908" y="4407808"/>
            <a:ext cx="37409" cy="172082"/>
          </a:xfrm>
          <a:prstGeom prst="rect">
            <a:avLst/>
          </a:prstGeom>
        </p:spPr>
      </p:pic>
      <p:pic>
        <p:nvPicPr>
          <p:cNvPr id="9" name="Picture 8">
            <a:extLst>
              <a:ext uri="{FF2B5EF4-FFF2-40B4-BE49-F238E27FC236}">
                <a16:creationId xmlns:a16="http://schemas.microsoft.com/office/drawing/2014/main" xmlns="" id="{DAD2CE8F-B094-49E9-AC40-ED96E6B1B1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07755" y="4407808"/>
            <a:ext cx="22446" cy="172082"/>
          </a:xfrm>
          <a:prstGeom prst="rect">
            <a:avLst/>
          </a:prstGeom>
        </p:spPr>
      </p:pic>
      <p:pic>
        <p:nvPicPr>
          <p:cNvPr id="10" name="Picture 9">
            <a:extLst>
              <a:ext uri="{FF2B5EF4-FFF2-40B4-BE49-F238E27FC236}">
                <a16:creationId xmlns:a16="http://schemas.microsoft.com/office/drawing/2014/main" xmlns="" id="{D121F590-E4E1-420C-B828-8DEA1C1906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9283" y="4407808"/>
            <a:ext cx="37409" cy="172082"/>
          </a:xfrm>
          <a:prstGeom prst="rect">
            <a:avLst/>
          </a:prstGeom>
        </p:spPr>
      </p:pic>
      <p:sp>
        <p:nvSpPr>
          <p:cNvPr id="11" name="TextBox 10">
            <a:extLst>
              <a:ext uri="{FF2B5EF4-FFF2-40B4-BE49-F238E27FC236}">
                <a16:creationId xmlns:a16="http://schemas.microsoft.com/office/drawing/2014/main" xmlns="" id="{EC1A5035-FE17-4174-B067-ADBC15D2E5B8}"/>
              </a:ext>
            </a:extLst>
          </p:cNvPr>
          <p:cNvSpPr txBox="1"/>
          <p:nvPr/>
        </p:nvSpPr>
        <p:spPr bwMode="auto">
          <a:xfrm>
            <a:off x="4189152" y="1853048"/>
            <a:ext cx="78579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+ 300</a:t>
            </a:r>
          </a:p>
        </p:txBody>
      </p:sp>
      <p:sp>
        <p:nvSpPr>
          <p:cNvPr id="12" name="TextBox 11">
            <a:extLst>
              <a:ext uri="{FF2B5EF4-FFF2-40B4-BE49-F238E27FC236}">
                <a16:creationId xmlns:a16="http://schemas.microsoft.com/office/drawing/2014/main" xmlns="" id="{7FC464BA-E879-4F56-BF89-0A2C4F19688A}"/>
              </a:ext>
            </a:extLst>
          </p:cNvPr>
          <p:cNvSpPr txBox="1"/>
          <p:nvPr/>
        </p:nvSpPr>
        <p:spPr bwMode="auto">
          <a:xfrm>
            <a:off x="6846571" y="3807027"/>
            <a:ext cx="654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10</a:t>
            </a:r>
          </a:p>
        </p:txBody>
      </p:sp>
      <p:sp>
        <p:nvSpPr>
          <p:cNvPr id="13" name="TextBox 12">
            <a:extLst>
              <a:ext uri="{FF2B5EF4-FFF2-40B4-BE49-F238E27FC236}">
                <a16:creationId xmlns:a16="http://schemas.microsoft.com/office/drawing/2014/main" xmlns="" id="{71D75E4A-DE8F-41A3-BF61-65AB1C238C7C}"/>
              </a:ext>
            </a:extLst>
          </p:cNvPr>
          <p:cNvSpPr txBox="1"/>
          <p:nvPr/>
        </p:nvSpPr>
        <p:spPr bwMode="auto">
          <a:xfrm>
            <a:off x="6725354" y="4493849"/>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810</a:t>
            </a:r>
          </a:p>
        </p:txBody>
      </p:sp>
      <p:sp>
        <p:nvSpPr>
          <p:cNvPr id="14" name="TextBox 13">
            <a:extLst>
              <a:ext uri="{FF2B5EF4-FFF2-40B4-BE49-F238E27FC236}">
                <a16:creationId xmlns:a16="http://schemas.microsoft.com/office/drawing/2014/main" xmlns="" id="{11596BC6-BDB2-4040-9C91-D4DD341EF54E}"/>
              </a:ext>
            </a:extLst>
          </p:cNvPr>
          <p:cNvSpPr txBox="1"/>
          <p:nvPr/>
        </p:nvSpPr>
        <p:spPr bwMode="auto">
          <a:xfrm>
            <a:off x="7202169" y="4493849"/>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820</a:t>
            </a:r>
          </a:p>
        </p:txBody>
      </p:sp>
      <p:sp>
        <p:nvSpPr>
          <p:cNvPr id="15" name="TextBox 14">
            <a:extLst>
              <a:ext uri="{FF2B5EF4-FFF2-40B4-BE49-F238E27FC236}">
                <a16:creationId xmlns:a16="http://schemas.microsoft.com/office/drawing/2014/main" xmlns="" id="{CFFDD869-CDB9-490F-B4C6-744B801FE8C6}"/>
              </a:ext>
            </a:extLst>
          </p:cNvPr>
          <p:cNvSpPr txBox="1"/>
          <p:nvPr/>
        </p:nvSpPr>
        <p:spPr bwMode="auto">
          <a:xfrm>
            <a:off x="1324814" y="4493849"/>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520</a:t>
            </a:r>
          </a:p>
        </p:txBody>
      </p:sp>
      <p:pic>
        <p:nvPicPr>
          <p:cNvPr id="18" name="Picture 17">
            <a:extLst>
              <a:ext uri="{FF2B5EF4-FFF2-40B4-BE49-F238E27FC236}">
                <a16:creationId xmlns:a16="http://schemas.microsoft.com/office/drawing/2014/main" xmlns="" id="{2A9C1281-FB72-4B21-B499-6B5417AB86F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24248" y="4844695"/>
            <a:ext cx="5425920" cy="508763"/>
          </a:xfrm>
          <a:prstGeom prst="rect">
            <a:avLst/>
          </a:prstGeom>
        </p:spPr>
      </p:pic>
      <p:sp>
        <p:nvSpPr>
          <p:cNvPr id="19" name="TextBox 18">
            <a:extLst>
              <a:ext uri="{FF2B5EF4-FFF2-40B4-BE49-F238E27FC236}">
                <a16:creationId xmlns:a16="http://schemas.microsoft.com/office/drawing/2014/main" xmlns="" id="{7F120362-574A-43B0-B223-486474CBC401}"/>
              </a:ext>
            </a:extLst>
          </p:cNvPr>
          <p:cNvSpPr txBox="1"/>
          <p:nvPr/>
        </p:nvSpPr>
        <p:spPr bwMode="auto">
          <a:xfrm>
            <a:off x="4014586" y="5307154"/>
            <a:ext cx="78579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+ 290</a:t>
            </a:r>
          </a:p>
        </p:txBody>
      </p:sp>
      <p:sp>
        <p:nvSpPr>
          <p:cNvPr id="16" name="TextBox 15">
            <a:extLst>
              <a:ext uri="{FF2B5EF4-FFF2-40B4-BE49-F238E27FC236}">
                <a16:creationId xmlns:a16="http://schemas.microsoft.com/office/drawing/2014/main" xmlns="" id="{5145D8D1-6486-46A5-B157-3E5D80B4AF65}"/>
              </a:ext>
            </a:extLst>
          </p:cNvPr>
          <p:cNvSpPr txBox="1"/>
          <p:nvPr/>
        </p:nvSpPr>
        <p:spPr bwMode="auto">
          <a:xfrm>
            <a:off x="4839680" y="1048970"/>
            <a:ext cx="9701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810</a:t>
            </a:r>
          </a:p>
        </p:txBody>
      </p:sp>
      <p:sp>
        <p:nvSpPr>
          <p:cNvPr id="17" name="TextBox 16">
            <a:extLst>
              <a:ext uri="{FF2B5EF4-FFF2-40B4-BE49-F238E27FC236}">
                <a16:creationId xmlns:a16="http://schemas.microsoft.com/office/drawing/2014/main" xmlns="" id="{6CF8420E-5A5E-4B96-A616-0F12A8CB1747}"/>
              </a:ext>
            </a:extLst>
          </p:cNvPr>
          <p:cNvSpPr txBox="1"/>
          <p:nvPr/>
        </p:nvSpPr>
        <p:spPr bwMode="auto">
          <a:xfrm>
            <a:off x="3331828" y="1048970"/>
            <a:ext cx="15728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520  +  290</a:t>
            </a:r>
          </a:p>
        </p:txBody>
      </p:sp>
      <p:pic>
        <p:nvPicPr>
          <p:cNvPr id="23" name="Picture 22">
            <a:extLst>
              <a:ext uri="{FF2B5EF4-FFF2-40B4-BE49-F238E27FC236}">
                <a16:creationId xmlns:a16="http://schemas.microsoft.com/office/drawing/2014/main" xmlns="" id="{18947873-1A47-4E4C-870B-63FDF06B274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30514" y="4139484"/>
            <a:ext cx="389054" cy="216972"/>
          </a:xfrm>
          <a:prstGeom prst="rect">
            <a:avLst/>
          </a:prstGeom>
        </p:spPr>
      </p:pic>
    </p:spTree>
    <p:extLst>
      <p:ext uri="{BB962C8B-B14F-4D97-AF65-F5344CB8AC3E}">
        <p14:creationId xmlns:p14="http://schemas.microsoft.com/office/powerpoint/2010/main" val="3730104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right)">
                                      <p:cBhvr>
                                        <p:cTn id="23" dur="500"/>
                                        <p:tgtEl>
                                          <p:spTgt spid="23"/>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par>
                                <p:cTn id="40" presetID="10" presetClass="entr" presetSubtype="0" fill="hold"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9"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2:4</a:t>
            </a:r>
          </a:p>
        </p:txBody>
      </p:sp>
      <p:pic>
        <p:nvPicPr>
          <p:cNvPr id="3" name="Picture 2">
            <a:extLst>
              <a:ext uri="{FF2B5EF4-FFF2-40B4-BE49-F238E27FC236}">
                <a16:creationId xmlns:a16="http://schemas.microsoft.com/office/drawing/2014/main" xmlns="" id="{94E896A8-CA1E-48D6-A06F-99BEAA5B5A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5112" y="4383425"/>
            <a:ext cx="6127607" cy="37409"/>
          </a:xfrm>
          <a:prstGeom prst="rect">
            <a:avLst/>
          </a:prstGeom>
        </p:spPr>
      </p:pic>
      <p:pic>
        <p:nvPicPr>
          <p:cNvPr id="4" name="Picture 3">
            <a:extLst>
              <a:ext uri="{FF2B5EF4-FFF2-40B4-BE49-F238E27FC236}">
                <a16:creationId xmlns:a16="http://schemas.microsoft.com/office/drawing/2014/main" xmlns="" id="{C2D81E8C-17C3-447A-8B96-278BCDC523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9322" y="2273336"/>
            <a:ext cx="5985452" cy="2079945"/>
          </a:xfrm>
          <a:prstGeom prst="rect">
            <a:avLst/>
          </a:prstGeom>
        </p:spPr>
      </p:pic>
      <p:pic>
        <p:nvPicPr>
          <p:cNvPr id="5" name="Picture 4">
            <a:extLst>
              <a:ext uri="{FF2B5EF4-FFF2-40B4-BE49-F238E27FC236}">
                <a16:creationId xmlns:a16="http://schemas.microsoft.com/office/drawing/2014/main" xmlns="" id="{6CAB266E-3936-49E4-9FF1-A6FD40E0FB2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86908" y="4407808"/>
            <a:ext cx="37409" cy="172082"/>
          </a:xfrm>
          <a:prstGeom prst="rect">
            <a:avLst/>
          </a:prstGeom>
        </p:spPr>
      </p:pic>
      <p:pic>
        <p:nvPicPr>
          <p:cNvPr id="6" name="Picture 5">
            <a:extLst>
              <a:ext uri="{FF2B5EF4-FFF2-40B4-BE49-F238E27FC236}">
                <a16:creationId xmlns:a16="http://schemas.microsoft.com/office/drawing/2014/main" xmlns="" id="{075758E4-7FB0-4D67-A5F3-F8EB347CCB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07756" y="4407808"/>
            <a:ext cx="14963" cy="172082"/>
          </a:xfrm>
          <a:prstGeom prst="rect">
            <a:avLst/>
          </a:prstGeom>
        </p:spPr>
      </p:pic>
      <p:pic>
        <p:nvPicPr>
          <p:cNvPr id="7" name="Picture 6">
            <a:extLst>
              <a:ext uri="{FF2B5EF4-FFF2-40B4-BE49-F238E27FC236}">
                <a16:creationId xmlns:a16="http://schemas.microsoft.com/office/drawing/2014/main" xmlns="" id="{63A6D56D-214C-4F51-9BF3-4D2F7407AB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9283" y="4407808"/>
            <a:ext cx="37409" cy="172082"/>
          </a:xfrm>
          <a:prstGeom prst="rect">
            <a:avLst/>
          </a:prstGeom>
        </p:spPr>
      </p:pic>
      <p:sp>
        <p:nvSpPr>
          <p:cNvPr id="8" name="TextBox 7">
            <a:extLst>
              <a:ext uri="{FF2B5EF4-FFF2-40B4-BE49-F238E27FC236}">
                <a16:creationId xmlns:a16="http://schemas.microsoft.com/office/drawing/2014/main" xmlns="" id="{E0616265-748D-4704-91AD-40EAD9B47B45}"/>
              </a:ext>
            </a:extLst>
          </p:cNvPr>
          <p:cNvSpPr txBox="1"/>
          <p:nvPr/>
        </p:nvSpPr>
        <p:spPr bwMode="auto">
          <a:xfrm>
            <a:off x="4189152" y="1853048"/>
            <a:ext cx="78579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+ 300</a:t>
            </a:r>
          </a:p>
        </p:txBody>
      </p:sp>
      <p:sp>
        <p:nvSpPr>
          <p:cNvPr id="9" name="TextBox 8">
            <a:extLst>
              <a:ext uri="{FF2B5EF4-FFF2-40B4-BE49-F238E27FC236}">
                <a16:creationId xmlns:a16="http://schemas.microsoft.com/office/drawing/2014/main" xmlns="" id="{AD2F72E0-007E-47D7-BF55-04C6C77F1971}"/>
              </a:ext>
            </a:extLst>
          </p:cNvPr>
          <p:cNvSpPr txBox="1"/>
          <p:nvPr/>
        </p:nvSpPr>
        <p:spPr bwMode="auto">
          <a:xfrm>
            <a:off x="6912294" y="3807027"/>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1</a:t>
            </a:r>
          </a:p>
        </p:txBody>
      </p:sp>
      <p:sp>
        <p:nvSpPr>
          <p:cNvPr id="10" name="TextBox 9">
            <a:extLst>
              <a:ext uri="{FF2B5EF4-FFF2-40B4-BE49-F238E27FC236}">
                <a16:creationId xmlns:a16="http://schemas.microsoft.com/office/drawing/2014/main" xmlns="" id="{A6B129D8-7FDB-490B-BE0A-1969819E107B}"/>
              </a:ext>
            </a:extLst>
          </p:cNvPr>
          <p:cNvSpPr txBox="1"/>
          <p:nvPr/>
        </p:nvSpPr>
        <p:spPr bwMode="auto">
          <a:xfrm>
            <a:off x="6725354" y="4493849"/>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819</a:t>
            </a:r>
          </a:p>
        </p:txBody>
      </p:sp>
      <p:sp>
        <p:nvSpPr>
          <p:cNvPr id="11" name="TextBox 10">
            <a:extLst>
              <a:ext uri="{FF2B5EF4-FFF2-40B4-BE49-F238E27FC236}">
                <a16:creationId xmlns:a16="http://schemas.microsoft.com/office/drawing/2014/main" xmlns="" id="{859EF393-C7C4-43E2-81E3-08C640365042}"/>
              </a:ext>
            </a:extLst>
          </p:cNvPr>
          <p:cNvSpPr txBox="1"/>
          <p:nvPr/>
        </p:nvSpPr>
        <p:spPr bwMode="auto">
          <a:xfrm>
            <a:off x="7202169" y="4493849"/>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820</a:t>
            </a:r>
          </a:p>
        </p:txBody>
      </p:sp>
      <p:sp>
        <p:nvSpPr>
          <p:cNvPr id="12" name="TextBox 11">
            <a:extLst>
              <a:ext uri="{FF2B5EF4-FFF2-40B4-BE49-F238E27FC236}">
                <a16:creationId xmlns:a16="http://schemas.microsoft.com/office/drawing/2014/main" xmlns="" id="{C08D7126-7994-4C1D-BFB2-5509E8DAD632}"/>
              </a:ext>
            </a:extLst>
          </p:cNvPr>
          <p:cNvSpPr txBox="1"/>
          <p:nvPr/>
        </p:nvSpPr>
        <p:spPr bwMode="auto">
          <a:xfrm>
            <a:off x="1324814" y="4493849"/>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520</a:t>
            </a:r>
          </a:p>
        </p:txBody>
      </p:sp>
      <p:pic>
        <p:nvPicPr>
          <p:cNvPr id="13" name="Picture 12">
            <a:extLst>
              <a:ext uri="{FF2B5EF4-FFF2-40B4-BE49-F238E27FC236}">
                <a16:creationId xmlns:a16="http://schemas.microsoft.com/office/drawing/2014/main" xmlns="" id="{FA3C7142-922C-4E1C-888F-3384CEE5E7D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24248" y="4844695"/>
            <a:ext cx="5425920" cy="508763"/>
          </a:xfrm>
          <a:prstGeom prst="rect">
            <a:avLst/>
          </a:prstGeom>
        </p:spPr>
      </p:pic>
      <p:sp>
        <p:nvSpPr>
          <p:cNvPr id="14" name="TextBox 13">
            <a:extLst>
              <a:ext uri="{FF2B5EF4-FFF2-40B4-BE49-F238E27FC236}">
                <a16:creationId xmlns:a16="http://schemas.microsoft.com/office/drawing/2014/main" xmlns="" id="{E87D0382-7AFA-40BD-ACA9-6658B9F0A6EA}"/>
              </a:ext>
            </a:extLst>
          </p:cNvPr>
          <p:cNvSpPr txBox="1"/>
          <p:nvPr/>
        </p:nvSpPr>
        <p:spPr bwMode="auto">
          <a:xfrm>
            <a:off x="4014586" y="5307154"/>
            <a:ext cx="78579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+ 299</a:t>
            </a:r>
          </a:p>
        </p:txBody>
      </p:sp>
      <p:sp>
        <p:nvSpPr>
          <p:cNvPr id="15" name="TextBox 14">
            <a:extLst>
              <a:ext uri="{FF2B5EF4-FFF2-40B4-BE49-F238E27FC236}">
                <a16:creationId xmlns:a16="http://schemas.microsoft.com/office/drawing/2014/main" xmlns="" id="{80D5BD32-549D-495C-A812-1306C504362D}"/>
              </a:ext>
            </a:extLst>
          </p:cNvPr>
          <p:cNvSpPr txBox="1"/>
          <p:nvPr/>
        </p:nvSpPr>
        <p:spPr bwMode="auto">
          <a:xfrm>
            <a:off x="4839680" y="1048970"/>
            <a:ext cx="9701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819</a:t>
            </a:r>
          </a:p>
        </p:txBody>
      </p:sp>
      <p:sp>
        <p:nvSpPr>
          <p:cNvPr id="16" name="TextBox 15">
            <a:extLst>
              <a:ext uri="{FF2B5EF4-FFF2-40B4-BE49-F238E27FC236}">
                <a16:creationId xmlns:a16="http://schemas.microsoft.com/office/drawing/2014/main" xmlns="" id="{AAA52DBB-FBD6-40B4-AC8E-A82D466C607F}"/>
              </a:ext>
            </a:extLst>
          </p:cNvPr>
          <p:cNvSpPr txBox="1"/>
          <p:nvPr/>
        </p:nvSpPr>
        <p:spPr bwMode="auto">
          <a:xfrm>
            <a:off x="3331828" y="1048970"/>
            <a:ext cx="15728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520  +  299</a:t>
            </a:r>
          </a:p>
        </p:txBody>
      </p:sp>
      <p:pic>
        <p:nvPicPr>
          <p:cNvPr id="17" name="Picture 16">
            <a:extLst>
              <a:ext uri="{FF2B5EF4-FFF2-40B4-BE49-F238E27FC236}">
                <a16:creationId xmlns:a16="http://schemas.microsoft.com/office/drawing/2014/main" xmlns="" id="{8B45C7C7-58E4-448B-ACB5-1AA11352823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30514" y="4139484"/>
            <a:ext cx="389054" cy="216972"/>
          </a:xfrm>
          <a:prstGeom prst="rect">
            <a:avLst/>
          </a:prstGeom>
        </p:spPr>
      </p:pic>
    </p:spTree>
    <p:extLst>
      <p:ext uri="{BB962C8B-B14F-4D97-AF65-F5344CB8AC3E}">
        <p14:creationId xmlns:p14="http://schemas.microsoft.com/office/powerpoint/2010/main" val="3440073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right)">
                                      <p:cBhvr>
                                        <p:cTn id="23" dur="500"/>
                                        <p:tgtEl>
                                          <p:spTgt spid="17"/>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nodeType="with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5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xmlns="" id="{D1A08753-0B46-40AE-A761-EE5956BC795E}"/>
              </a:ext>
            </a:extLst>
          </p:cNvPr>
          <p:cNvSpPr txBox="1"/>
          <p:nvPr/>
        </p:nvSpPr>
        <p:spPr bwMode="auto">
          <a:xfrm>
            <a:off x="5613168" y="1048970"/>
            <a:ext cx="62837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0" tIns="45720" rIns="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  74</a:t>
            </a:r>
          </a:p>
        </p:txBody>
      </p:sp>
      <p:sp>
        <p:nvSpPr>
          <p:cNvPr id="2" name="Text Placeholder 1"/>
          <p:cNvSpPr>
            <a:spLocks noGrp="1"/>
          </p:cNvSpPr>
          <p:nvPr>
            <p:ph type="body" sz="quarter" idx="11"/>
          </p:nvPr>
        </p:nvSpPr>
        <p:spPr/>
        <p:txBody>
          <a:bodyPr/>
          <a:lstStyle/>
          <a:p>
            <a:r>
              <a:rPr lang="en-GB" dirty="0"/>
              <a:t>1.19 Securing mental strategies </a:t>
            </a:r>
            <a:r>
              <a:rPr lang="en-US" dirty="0"/>
              <a:t>– step 2:6</a:t>
            </a:r>
          </a:p>
        </p:txBody>
      </p:sp>
      <p:sp>
        <p:nvSpPr>
          <p:cNvPr id="5" name="TextBox 4">
            <a:extLst>
              <a:ext uri="{FF2B5EF4-FFF2-40B4-BE49-F238E27FC236}">
                <a16:creationId xmlns:a16="http://schemas.microsoft.com/office/drawing/2014/main" xmlns="" id="{99E29883-4267-40BB-AAB3-D7E95D83612F}"/>
              </a:ext>
            </a:extLst>
          </p:cNvPr>
          <p:cNvSpPr txBox="1"/>
          <p:nvPr/>
        </p:nvSpPr>
        <p:spPr bwMode="auto">
          <a:xfrm>
            <a:off x="4106221" y="1048970"/>
            <a:ext cx="13882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0" tIns="45720" rIns="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  44  +  30</a:t>
            </a:r>
          </a:p>
        </p:txBody>
      </p:sp>
      <p:sp>
        <p:nvSpPr>
          <p:cNvPr id="6" name="TextBox 5">
            <a:extLst>
              <a:ext uri="{FF2B5EF4-FFF2-40B4-BE49-F238E27FC236}">
                <a16:creationId xmlns:a16="http://schemas.microsoft.com/office/drawing/2014/main" xmlns="" id="{2633BEA7-FB79-4DAD-B57B-2130A69875EC}"/>
              </a:ext>
            </a:extLst>
          </p:cNvPr>
          <p:cNvSpPr txBox="1"/>
          <p:nvPr/>
        </p:nvSpPr>
        <p:spPr bwMode="auto">
          <a:xfrm>
            <a:off x="2907368" y="1048970"/>
            <a:ext cx="10740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0" tIns="45720" rIns="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45  +  29</a:t>
            </a:r>
          </a:p>
        </p:txBody>
      </p:sp>
      <p:pic>
        <p:nvPicPr>
          <p:cNvPr id="7" name="Picture 6">
            <a:extLst>
              <a:ext uri="{FF2B5EF4-FFF2-40B4-BE49-F238E27FC236}">
                <a16:creationId xmlns:a16="http://schemas.microsoft.com/office/drawing/2014/main" xmlns="" id="{FE950788-0326-475C-898C-68686E7E19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1467" y="1826753"/>
            <a:ext cx="4561067" cy="4127824"/>
          </a:xfrm>
          <a:prstGeom prst="rect">
            <a:avLst/>
          </a:prstGeom>
        </p:spPr>
      </p:pic>
      <p:sp>
        <p:nvSpPr>
          <p:cNvPr id="13" name="TextBox 12">
            <a:extLst>
              <a:ext uri="{FF2B5EF4-FFF2-40B4-BE49-F238E27FC236}">
                <a16:creationId xmlns:a16="http://schemas.microsoft.com/office/drawing/2014/main" xmlns="" id="{1ECEA961-683B-444D-8600-C3E314C8C68B}"/>
              </a:ext>
            </a:extLst>
          </p:cNvPr>
          <p:cNvSpPr txBox="1"/>
          <p:nvPr/>
        </p:nvSpPr>
        <p:spPr bwMode="auto">
          <a:xfrm>
            <a:off x="4358261" y="2476555"/>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74</a:t>
            </a:r>
          </a:p>
        </p:txBody>
      </p:sp>
      <p:pic>
        <p:nvPicPr>
          <p:cNvPr id="19" name="Picture 18">
            <a:extLst>
              <a:ext uri="{FF2B5EF4-FFF2-40B4-BE49-F238E27FC236}">
                <a16:creationId xmlns:a16="http://schemas.microsoft.com/office/drawing/2014/main" xmlns="" id="{D2240C24-BACB-4912-8F23-516C7471C8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2312" y="4486983"/>
            <a:ext cx="302598" cy="1183374"/>
          </a:xfrm>
          <a:prstGeom prst="rect">
            <a:avLst/>
          </a:prstGeom>
        </p:spPr>
      </p:pic>
      <p:pic>
        <p:nvPicPr>
          <p:cNvPr id="21" name="Picture 20">
            <a:extLst>
              <a:ext uri="{FF2B5EF4-FFF2-40B4-BE49-F238E27FC236}">
                <a16:creationId xmlns:a16="http://schemas.microsoft.com/office/drawing/2014/main" xmlns="" id="{0C8930D0-154E-490B-A398-4AD938DFEF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32388" y="4486983"/>
            <a:ext cx="318808" cy="837547"/>
          </a:xfrm>
          <a:prstGeom prst="rect">
            <a:avLst/>
          </a:prstGeom>
        </p:spPr>
      </p:pic>
      <p:pic>
        <p:nvPicPr>
          <p:cNvPr id="15" name="Picture 14">
            <a:extLst>
              <a:ext uri="{FF2B5EF4-FFF2-40B4-BE49-F238E27FC236}">
                <a16:creationId xmlns:a16="http://schemas.microsoft.com/office/drawing/2014/main" xmlns="" id="{95371E27-5D9D-48E0-879A-8B0F2958AE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17649" y="4509117"/>
            <a:ext cx="653827" cy="1183374"/>
          </a:xfrm>
          <a:prstGeom prst="rect">
            <a:avLst/>
          </a:prstGeom>
        </p:spPr>
      </p:pic>
      <p:pic>
        <p:nvPicPr>
          <p:cNvPr id="17" name="Picture 16">
            <a:extLst>
              <a:ext uri="{FF2B5EF4-FFF2-40B4-BE49-F238E27FC236}">
                <a16:creationId xmlns:a16="http://schemas.microsoft.com/office/drawing/2014/main" xmlns="" id="{8A971002-7E9A-49FA-928F-563A4611FE0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49442" y="5211516"/>
            <a:ext cx="129685" cy="129685"/>
          </a:xfrm>
          <a:prstGeom prst="rect">
            <a:avLst/>
          </a:prstGeom>
        </p:spPr>
      </p:pic>
      <p:pic>
        <p:nvPicPr>
          <p:cNvPr id="23" name="Picture 22">
            <a:extLst>
              <a:ext uri="{FF2B5EF4-FFF2-40B4-BE49-F238E27FC236}">
                <a16:creationId xmlns:a16="http://schemas.microsoft.com/office/drawing/2014/main" xmlns="" id="{6FB7580D-9F3D-4386-9208-5738D76CBC5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49442" y="4508650"/>
            <a:ext cx="129685" cy="659231"/>
          </a:xfrm>
          <a:prstGeom prst="rect">
            <a:avLst/>
          </a:prstGeom>
        </p:spPr>
      </p:pic>
      <p:pic>
        <p:nvPicPr>
          <p:cNvPr id="27" name="Picture 26">
            <a:extLst>
              <a:ext uri="{FF2B5EF4-FFF2-40B4-BE49-F238E27FC236}">
                <a16:creationId xmlns:a16="http://schemas.microsoft.com/office/drawing/2014/main" xmlns="" id="{612C1A10-456B-4116-B8F1-9A8DB6329E3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32388" y="4486983"/>
            <a:ext cx="124281" cy="1183374"/>
          </a:xfrm>
          <a:prstGeom prst="rect">
            <a:avLst/>
          </a:prstGeom>
        </p:spPr>
      </p:pic>
    </p:spTree>
    <p:extLst>
      <p:ext uri="{BB962C8B-B14F-4D97-AF65-F5344CB8AC3E}">
        <p14:creationId xmlns:p14="http://schemas.microsoft.com/office/powerpoint/2010/main" val="2951513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5E-6 -4.44444E-6 L 0.30313 -0.00185 " pathEditMode="relative" rAng="0" ptsTypes="AA">
                                      <p:cBhvr>
                                        <p:cTn id="6" dur="2000" fill="hold"/>
                                        <p:tgtEl>
                                          <p:spTgt spid="17"/>
                                        </p:tgtEl>
                                        <p:attrNameLst>
                                          <p:attrName>ppt_x</p:attrName>
                                          <p:attrName>ppt_y</p:attrName>
                                        </p:attrNameLst>
                                      </p:cBhvr>
                                      <p:rCtr x="15156" y="-93"/>
                                    </p:animMotion>
                                  </p:childTnLst>
                                </p:cTn>
                              </p:par>
                            </p:childTnLst>
                          </p:cTn>
                        </p:par>
                        <p:par>
                          <p:cTn id="7" fill="hold">
                            <p:stCondLst>
                              <p:cond delay="2000"/>
                            </p:stCondLst>
                            <p:childTnLst>
                              <p:par>
                                <p:cTn id="8" presetID="10" presetClass="exit" presetSubtype="0" fill="hold" nodeType="afterEffect">
                                  <p:stCondLst>
                                    <p:cond delay="250"/>
                                  </p:stCondLst>
                                  <p:childTnLst>
                                    <p:animEffect transition="out" filter="fade">
                                      <p:cBhvr>
                                        <p:cTn id="9" dur="750"/>
                                        <p:tgtEl>
                                          <p:spTgt spid="21"/>
                                        </p:tgtEl>
                                      </p:cBhvr>
                                    </p:animEffect>
                                    <p:set>
                                      <p:cBhvr>
                                        <p:cTn id="10" dur="1" fill="hold">
                                          <p:stCondLst>
                                            <p:cond delay="749"/>
                                          </p:stCondLst>
                                        </p:cTn>
                                        <p:tgtEl>
                                          <p:spTgt spid="21"/>
                                        </p:tgtEl>
                                        <p:attrNameLst>
                                          <p:attrName>style.visibility</p:attrName>
                                        </p:attrNameLst>
                                      </p:cBhvr>
                                      <p:to>
                                        <p:strVal val="hidden"/>
                                      </p:to>
                                    </p:set>
                                  </p:childTnLst>
                                </p:cTn>
                              </p:par>
                              <p:par>
                                <p:cTn id="11" presetID="10" presetClass="exit" presetSubtype="0" fill="hold" nodeType="withEffect">
                                  <p:stCondLst>
                                    <p:cond delay="250"/>
                                  </p:stCondLst>
                                  <p:childTnLst>
                                    <p:animEffect transition="out" filter="fade">
                                      <p:cBhvr>
                                        <p:cTn id="12" dur="750"/>
                                        <p:tgtEl>
                                          <p:spTgt spid="17"/>
                                        </p:tgtEl>
                                      </p:cBhvr>
                                    </p:animEffect>
                                    <p:set>
                                      <p:cBhvr>
                                        <p:cTn id="13" dur="1" fill="hold">
                                          <p:stCondLst>
                                            <p:cond delay="749"/>
                                          </p:stCondLst>
                                        </p:cTn>
                                        <p:tgtEl>
                                          <p:spTgt spid="17"/>
                                        </p:tgtEl>
                                        <p:attrNameLst>
                                          <p:attrName>style.visibility</p:attrName>
                                        </p:attrNameLst>
                                      </p:cBhvr>
                                      <p:to>
                                        <p:strVal val="hidden"/>
                                      </p:to>
                                    </p:set>
                                  </p:childTnLst>
                                </p:cTn>
                              </p:par>
                              <p:par>
                                <p:cTn id="14" presetID="10" presetClass="entr" presetSubtype="0" fill="hold" nodeType="withEffect">
                                  <p:stCondLst>
                                    <p:cond delay="25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750"/>
                                        <p:tgtEl>
                                          <p:spTgt spid="2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xmlns="" id="{A26F9960-1025-4B91-A086-6B48BF16B976}"/>
              </a:ext>
            </a:extLst>
          </p:cNvPr>
          <p:cNvSpPr txBox="1"/>
          <p:nvPr/>
        </p:nvSpPr>
        <p:spPr bwMode="auto">
          <a:xfrm>
            <a:off x="5758489" y="1048970"/>
            <a:ext cx="123288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45</a:t>
            </a:r>
          </a:p>
        </p:txBody>
      </p:sp>
      <p:pic>
        <p:nvPicPr>
          <p:cNvPr id="21" name="Picture 20">
            <a:extLst>
              <a:ext uri="{FF2B5EF4-FFF2-40B4-BE49-F238E27FC236}">
                <a16:creationId xmlns:a16="http://schemas.microsoft.com/office/drawing/2014/main" xmlns="" id="{BE17C1FF-0E7F-4FFA-9A50-2D3590F4C5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1467" y="1826753"/>
            <a:ext cx="4561067" cy="4127824"/>
          </a:xfrm>
          <a:prstGeom prst="rect">
            <a:avLst/>
          </a:prstGeom>
        </p:spPr>
      </p:pic>
      <p:sp>
        <p:nvSpPr>
          <p:cNvPr id="2" name="Text Placeholder 1"/>
          <p:cNvSpPr>
            <a:spLocks noGrp="1"/>
          </p:cNvSpPr>
          <p:nvPr>
            <p:ph type="body" sz="quarter" idx="11"/>
          </p:nvPr>
        </p:nvSpPr>
        <p:spPr/>
        <p:txBody>
          <a:bodyPr/>
          <a:lstStyle/>
          <a:p>
            <a:r>
              <a:rPr lang="en-GB" dirty="0"/>
              <a:t>1.19 Securing mental strategies </a:t>
            </a:r>
            <a:r>
              <a:rPr lang="en-US" dirty="0"/>
              <a:t>– step 2:9</a:t>
            </a:r>
          </a:p>
        </p:txBody>
      </p:sp>
      <p:sp>
        <p:nvSpPr>
          <p:cNvPr id="7" name="TextBox 6">
            <a:extLst>
              <a:ext uri="{FF2B5EF4-FFF2-40B4-BE49-F238E27FC236}">
                <a16:creationId xmlns:a16="http://schemas.microsoft.com/office/drawing/2014/main" xmlns="" id="{1B9BF893-0819-47C2-B06B-1BD8F8214320}"/>
              </a:ext>
            </a:extLst>
          </p:cNvPr>
          <p:cNvSpPr txBox="1"/>
          <p:nvPr/>
        </p:nvSpPr>
        <p:spPr bwMode="auto">
          <a:xfrm>
            <a:off x="3871568" y="1048970"/>
            <a:ext cx="19672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25    +    20</a:t>
            </a:r>
          </a:p>
        </p:txBody>
      </p:sp>
      <p:sp>
        <p:nvSpPr>
          <p:cNvPr id="9" name="TextBox 8">
            <a:extLst>
              <a:ext uri="{FF2B5EF4-FFF2-40B4-BE49-F238E27FC236}">
                <a16:creationId xmlns:a16="http://schemas.microsoft.com/office/drawing/2014/main" xmlns="" id="{5F744656-1C79-4583-B7CA-13831A3B0DE4}"/>
              </a:ext>
            </a:extLst>
          </p:cNvPr>
          <p:cNvSpPr txBox="1"/>
          <p:nvPr/>
        </p:nvSpPr>
        <p:spPr bwMode="auto">
          <a:xfrm>
            <a:off x="2291780" y="1048970"/>
            <a:ext cx="15215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27    +    18</a:t>
            </a:r>
          </a:p>
        </p:txBody>
      </p:sp>
      <p:sp>
        <p:nvSpPr>
          <p:cNvPr id="10" name="TextBox 9">
            <a:extLst>
              <a:ext uri="{FF2B5EF4-FFF2-40B4-BE49-F238E27FC236}">
                <a16:creationId xmlns:a16="http://schemas.microsoft.com/office/drawing/2014/main" xmlns="" id="{083701A5-8AAE-45E3-A0AB-D3BB89F54227}"/>
              </a:ext>
            </a:extLst>
          </p:cNvPr>
          <p:cNvSpPr txBox="1"/>
          <p:nvPr/>
        </p:nvSpPr>
        <p:spPr bwMode="auto">
          <a:xfrm>
            <a:off x="2055355" y="1766386"/>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25</a:t>
            </a:r>
          </a:p>
        </p:txBody>
      </p:sp>
      <p:sp>
        <p:nvSpPr>
          <p:cNvPr id="11" name="TextBox 10">
            <a:extLst>
              <a:ext uri="{FF2B5EF4-FFF2-40B4-BE49-F238E27FC236}">
                <a16:creationId xmlns:a16="http://schemas.microsoft.com/office/drawing/2014/main" xmlns="" id="{C0093FA4-AD1A-4EC8-B6AA-645A97845FC4}"/>
              </a:ext>
            </a:extLst>
          </p:cNvPr>
          <p:cNvSpPr txBox="1"/>
          <p:nvPr/>
        </p:nvSpPr>
        <p:spPr bwMode="auto">
          <a:xfrm>
            <a:off x="2568106" y="1766386"/>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cxnSp>
        <p:nvCxnSpPr>
          <p:cNvPr id="12" name="Straight Arrow Connector 11">
            <a:extLst>
              <a:ext uri="{FF2B5EF4-FFF2-40B4-BE49-F238E27FC236}">
                <a16:creationId xmlns:a16="http://schemas.microsoft.com/office/drawing/2014/main" xmlns="" id="{F2951CB6-4967-42EB-A093-D9502791525B}"/>
              </a:ext>
            </a:extLst>
          </p:cNvPr>
          <p:cNvCxnSpPr>
            <a:cxnSpLocks/>
          </p:cNvCxnSpPr>
          <p:nvPr/>
        </p:nvCxnSpPr>
        <p:spPr bwMode="auto">
          <a:xfrm flipH="1">
            <a:off x="2307005" y="1483548"/>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Arrow Connector 12">
            <a:extLst>
              <a:ext uri="{FF2B5EF4-FFF2-40B4-BE49-F238E27FC236}">
                <a16:creationId xmlns:a16="http://schemas.microsoft.com/office/drawing/2014/main" xmlns="" id="{68E55710-6284-44AF-82BD-2A08DE3650CF}"/>
              </a:ext>
            </a:extLst>
          </p:cNvPr>
          <p:cNvCxnSpPr>
            <a:cxnSpLocks/>
          </p:cNvCxnSpPr>
          <p:nvPr/>
        </p:nvCxnSpPr>
        <p:spPr bwMode="auto">
          <a:xfrm>
            <a:off x="2621644" y="1483548"/>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Rectangle: Rounded Corners 18">
            <a:extLst>
              <a:ext uri="{FF2B5EF4-FFF2-40B4-BE49-F238E27FC236}">
                <a16:creationId xmlns:a16="http://schemas.microsoft.com/office/drawing/2014/main" xmlns="" id="{A2F6F1E2-EE03-413B-B49A-6048B70F6B54}"/>
              </a:ext>
            </a:extLst>
          </p:cNvPr>
          <p:cNvSpPr/>
          <p:nvPr/>
        </p:nvSpPr>
        <p:spPr bwMode="auto">
          <a:xfrm rot="19121128">
            <a:off x="2449955" y="1427067"/>
            <a:ext cx="1459176" cy="432789"/>
          </a:xfrm>
          <a:prstGeom prst="roundRect">
            <a:avLst>
              <a:gd name="adj" fmla="val 50000"/>
            </a:avLst>
          </a:prstGeom>
          <a:noFill/>
          <a:ln w="19050" cap="flat" cmpd="sng" algn="ctr">
            <a:solidFill>
              <a:srgbClr val="E7242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TextBox 21">
            <a:extLst>
              <a:ext uri="{FF2B5EF4-FFF2-40B4-BE49-F238E27FC236}">
                <a16:creationId xmlns:a16="http://schemas.microsoft.com/office/drawing/2014/main" xmlns="" id="{425DBD5E-6FB3-4F97-8165-293A60D0A41E}"/>
              </a:ext>
            </a:extLst>
          </p:cNvPr>
          <p:cNvSpPr txBox="1"/>
          <p:nvPr/>
        </p:nvSpPr>
        <p:spPr bwMode="auto">
          <a:xfrm>
            <a:off x="4358261" y="2476555"/>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45</a:t>
            </a:r>
          </a:p>
        </p:txBody>
      </p:sp>
      <p:pic>
        <p:nvPicPr>
          <p:cNvPr id="23" name="Picture 22">
            <a:extLst>
              <a:ext uri="{FF2B5EF4-FFF2-40B4-BE49-F238E27FC236}">
                <a16:creationId xmlns:a16="http://schemas.microsoft.com/office/drawing/2014/main" xmlns="" id="{4C92CB40-1BF4-41A0-9566-D4C432D6BE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4558" y="4509117"/>
            <a:ext cx="302598" cy="1183374"/>
          </a:xfrm>
          <a:prstGeom prst="rect">
            <a:avLst/>
          </a:prstGeom>
        </p:spPr>
      </p:pic>
      <p:pic>
        <p:nvPicPr>
          <p:cNvPr id="26" name="Picture 25">
            <a:extLst>
              <a:ext uri="{FF2B5EF4-FFF2-40B4-BE49-F238E27FC236}">
                <a16:creationId xmlns:a16="http://schemas.microsoft.com/office/drawing/2014/main" xmlns="" id="{C7AF1233-7406-4D32-A7B1-EB7D744B1A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75122" y="5211516"/>
            <a:ext cx="129685" cy="129685"/>
          </a:xfrm>
          <a:prstGeom prst="rect">
            <a:avLst/>
          </a:prstGeom>
        </p:spPr>
      </p:pic>
      <p:pic>
        <p:nvPicPr>
          <p:cNvPr id="27" name="Picture 26">
            <a:extLst>
              <a:ext uri="{FF2B5EF4-FFF2-40B4-BE49-F238E27FC236}">
                <a16:creationId xmlns:a16="http://schemas.microsoft.com/office/drawing/2014/main" xmlns="" id="{9360C659-4BF2-4B2D-A49C-E8A0E655902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75122" y="4508650"/>
            <a:ext cx="129685" cy="659231"/>
          </a:xfrm>
          <a:prstGeom prst="rect">
            <a:avLst/>
          </a:prstGeom>
        </p:spPr>
      </p:pic>
      <p:grpSp>
        <p:nvGrpSpPr>
          <p:cNvPr id="40" name="Group 39">
            <a:extLst>
              <a:ext uri="{FF2B5EF4-FFF2-40B4-BE49-F238E27FC236}">
                <a16:creationId xmlns:a16="http://schemas.microsoft.com/office/drawing/2014/main" xmlns="" id="{36BE7DE3-E1D4-4693-AF0A-C48CE74CDBAC}"/>
              </a:ext>
            </a:extLst>
          </p:cNvPr>
          <p:cNvGrpSpPr/>
          <p:nvPr/>
        </p:nvGrpSpPr>
        <p:grpSpPr>
          <a:xfrm>
            <a:off x="3363612" y="4508650"/>
            <a:ext cx="129685" cy="308186"/>
            <a:chOff x="3363612" y="4508650"/>
            <a:chExt cx="129685" cy="308186"/>
          </a:xfrm>
        </p:grpSpPr>
        <p:pic>
          <p:nvPicPr>
            <p:cNvPr id="31" name="Picture 30">
              <a:extLst>
                <a:ext uri="{FF2B5EF4-FFF2-40B4-BE49-F238E27FC236}">
                  <a16:creationId xmlns:a16="http://schemas.microsoft.com/office/drawing/2014/main" xmlns="" id="{8D37CF25-4B70-447E-A17A-9AACAEF853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63612" y="4687151"/>
              <a:ext cx="129685" cy="129685"/>
            </a:xfrm>
            <a:prstGeom prst="rect">
              <a:avLst/>
            </a:prstGeom>
          </p:spPr>
        </p:pic>
        <p:pic>
          <p:nvPicPr>
            <p:cNvPr id="33" name="Picture 32">
              <a:extLst>
                <a:ext uri="{FF2B5EF4-FFF2-40B4-BE49-F238E27FC236}">
                  <a16:creationId xmlns:a16="http://schemas.microsoft.com/office/drawing/2014/main" xmlns="" id="{0CCCDB66-777C-43B5-BA6C-4CC86F0DF1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63612" y="4508650"/>
              <a:ext cx="129685" cy="129685"/>
            </a:xfrm>
            <a:prstGeom prst="rect">
              <a:avLst/>
            </a:prstGeom>
          </p:spPr>
        </p:pic>
      </p:grpSp>
      <p:pic>
        <p:nvPicPr>
          <p:cNvPr id="28" name="Picture 27">
            <a:extLst>
              <a:ext uri="{FF2B5EF4-FFF2-40B4-BE49-F238E27FC236}">
                <a16:creationId xmlns:a16="http://schemas.microsoft.com/office/drawing/2014/main" xmlns="" id="{ABB0545C-98E8-47CF-A955-8F5D7F0288D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39445" y="4486983"/>
            <a:ext cx="124281" cy="1183374"/>
          </a:xfrm>
          <a:prstGeom prst="rect">
            <a:avLst/>
          </a:prstGeom>
        </p:spPr>
      </p:pic>
      <p:pic>
        <p:nvPicPr>
          <p:cNvPr id="37" name="Picture 36">
            <a:extLst>
              <a:ext uri="{FF2B5EF4-FFF2-40B4-BE49-F238E27FC236}">
                <a16:creationId xmlns:a16="http://schemas.microsoft.com/office/drawing/2014/main" xmlns="" id="{310C2F55-D178-48B6-9BEC-8BE949F7586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33328" y="4486983"/>
            <a:ext cx="318808" cy="837547"/>
          </a:xfrm>
          <a:prstGeom prst="rect">
            <a:avLst/>
          </a:prstGeom>
        </p:spPr>
      </p:pic>
      <p:pic>
        <p:nvPicPr>
          <p:cNvPr id="41" name="Picture 40">
            <a:extLst>
              <a:ext uri="{FF2B5EF4-FFF2-40B4-BE49-F238E27FC236}">
                <a16:creationId xmlns:a16="http://schemas.microsoft.com/office/drawing/2014/main" xmlns="" id="{EE506D91-6851-429B-AC92-9FD6DFB7BE9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33328" y="4486983"/>
            <a:ext cx="124281" cy="1183374"/>
          </a:xfrm>
          <a:prstGeom prst="rect">
            <a:avLst/>
          </a:prstGeom>
        </p:spPr>
      </p:pic>
      <p:grpSp>
        <p:nvGrpSpPr>
          <p:cNvPr id="3" name="Group 2">
            <a:extLst>
              <a:ext uri="{FF2B5EF4-FFF2-40B4-BE49-F238E27FC236}">
                <a16:creationId xmlns:a16="http://schemas.microsoft.com/office/drawing/2014/main" xmlns="" id="{E9956990-CAAC-47AA-B49D-EF29045EF5C4}"/>
              </a:ext>
            </a:extLst>
          </p:cNvPr>
          <p:cNvGrpSpPr/>
          <p:nvPr/>
        </p:nvGrpSpPr>
        <p:grpSpPr>
          <a:xfrm>
            <a:off x="5933328" y="4486983"/>
            <a:ext cx="318808" cy="837547"/>
            <a:chOff x="5933328" y="4486983"/>
            <a:chExt cx="318808" cy="837547"/>
          </a:xfrm>
        </p:grpSpPr>
        <p:pic>
          <p:nvPicPr>
            <p:cNvPr id="24" name="Picture 23">
              <a:extLst>
                <a:ext uri="{FF2B5EF4-FFF2-40B4-BE49-F238E27FC236}">
                  <a16:creationId xmlns:a16="http://schemas.microsoft.com/office/drawing/2014/main" xmlns="" id="{8D650497-C18D-424D-A6B4-C7B55C432D3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933328" y="4486983"/>
              <a:ext cx="135788" cy="837547"/>
            </a:xfrm>
            <a:prstGeom prst="rect">
              <a:avLst/>
            </a:prstGeom>
          </p:spPr>
        </p:pic>
        <p:pic>
          <p:nvPicPr>
            <p:cNvPr id="25" name="Picture 24">
              <a:extLst>
                <a:ext uri="{FF2B5EF4-FFF2-40B4-BE49-F238E27FC236}">
                  <a16:creationId xmlns:a16="http://schemas.microsoft.com/office/drawing/2014/main" xmlns="" id="{7633C58E-B9DF-4DD0-A961-28CB5E1E2A03}"/>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flipH="1">
              <a:off x="6116348" y="4486983"/>
              <a:ext cx="135788" cy="837547"/>
            </a:xfrm>
            <a:prstGeom prst="rect">
              <a:avLst/>
            </a:prstGeom>
          </p:spPr>
        </p:pic>
      </p:grpSp>
    </p:spTree>
    <p:extLst>
      <p:ext uri="{BB962C8B-B14F-4D97-AF65-F5344CB8AC3E}">
        <p14:creationId xmlns:p14="http://schemas.microsoft.com/office/powerpoint/2010/main" val="4276672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par>
                                <p:cTn id="8" presetID="22" presetClass="entr" presetSubtype="1"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up)">
                                      <p:cBhvr>
                                        <p:cTn id="10" dur="500"/>
                                        <p:tgtEl>
                                          <p:spTgt spid="1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63" presetClass="path" presetSubtype="0" accel="49000" fill="hold" nodeType="clickEffect">
                                  <p:stCondLst>
                                    <p:cond delay="0"/>
                                  </p:stCondLst>
                                  <p:childTnLst>
                                    <p:animMotion origin="layout" path="M 5.55112E-17 -1.11111E-6 L 0.30226 0.07454 " pathEditMode="relative" rAng="0" ptsTypes="AA">
                                      <p:cBhvr>
                                        <p:cTn id="26" dur="2000" fill="hold"/>
                                        <p:tgtEl>
                                          <p:spTgt spid="40"/>
                                        </p:tgtEl>
                                        <p:attrNameLst>
                                          <p:attrName>ppt_x</p:attrName>
                                          <p:attrName>ppt_y</p:attrName>
                                        </p:attrNameLst>
                                      </p:cBhvr>
                                      <p:rCtr x="15104" y="3727"/>
                                    </p:animMotion>
                                  </p:childTnLst>
                                </p:cTn>
                              </p:par>
                            </p:childTnLst>
                          </p:cTn>
                        </p:par>
                        <p:par>
                          <p:cTn id="27" fill="hold">
                            <p:stCondLst>
                              <p:cond delay="2000"/>
                            </p:stCondLst>
                            <p:childTnLst>
                              <p:par>
                                <p:cTn id="28" presetID="1" presetClass="entr" presetSubtype="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childTnLst>
                                </p:cTn>
                              </p:par>
                              <p:par>
                                <p:cTn id="30" presetID="10" presetClass="exit" presetSubtype="0" fill="hold" nodeType="withEffect">
                                  <p:stCondLst>
                                    <p:cond delay="0"/>
                                  </p:stCondLst>
                                  <p:childTnLst>
                                    <p:animEffect transition="out" filter="fade">
                                      <p:cBhvr>
                                        <p:cTn id="31" dur="500"/>
                                        <p:tgtEl>
                                          <p:spTgt spid="40"/>
                                        </p:tgtEl>
                                      </p:cBhvr>
                                    </p:animEffect>
                                    <p:set>
                                      <p:cBhvr>
                                        <p:cTn id="32" dur="1" fill="hold">
                                          <p:stCondLst>
                                            <p:cond delay="499"/>
                                          </p:stCondLst>
                                        </p:cTn>
                                        <p:tgtEl>
                                          <p:spTgt spid="40"/>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500"/>
                                        <p:tgtEl>
                                          <p:spTgt spid="37"/>
                                        </p:tgtEl>
                                      </p:cBhvr>
                                    </p:animEffect>
                                    <p:set>
                                      <p:cBhvr>
                                        <p:cTn id="35" dur="1" fill="hold">
                                          <p:stCondLst>
                                            <p:cond delay="499"/>
                                          </p:stCondLst>
                                        </p:cTn>
                                        <p:tgtEl>
                                          <p:spTgt spid="37"/>
                                        </p:tgtEl>
                                        <p:attrNameLst>
                                          <p:attrName>style.visibility</p:attrName>
                                        </p:attrNameLst>
                                      </p:cBhvr>
                                      <p:to>
                                        <p:strVal val="hidden"/>
                                      </p:to>
                                    </p:set>
                                  </p:childTnLst>
                                </p:cTn>
                              </p:par>
                            </p:childTnLst>
                          </p:cTn>
                        </p:par>
                        <p:par>
                          <p:cTn id="36" fill="hold">
                            <p:stCondLst>
                              <p:cond delay="2500"/>
                            </p:stCondLst>
                            <p:childTnLst>
                              <p:par>
                                <p:cTn id="37" presetID="10" presetClass="exit" presetSubtype="0" fill="hold" nodeType="afterEffect">
                                  <p:stCondLst>
                                    <p:cond delay="0"/>
                                  </p:stCondLst>
                                  <p:childTnLst>
                                    <p:animEffect transition="out" filter="fade">
                                      <p:cBhvr>
                                        <p:cTn id="38" dur="500"/>
                                        <p:tgtEl>
                                          <p:spTgt spid="3"/>
                                        </p:tgtEl>
                                      </p:cBhvr>
                                    </p:animEffect>
                                    <p:set>
                                      <p:cBhvr>
                                        <p:cTn id="39" dur="1" fill="hold">
                                          <p:stCondLst>
                                            <p:cond delay="499"/>
                                          </p:stCondLst>
                                        </p:cTn>
                                        <p:tgtEl>
                                          <p:spTgt spid="3"/>
                                        </p:tgtEl>
                                        <p:attrNameLst>
                                          <p:attrName>style.visibility</p:attrName>
                                        </p:attrNameLst>
                                      </p:cBhvr>
                                      <p:to>
                                        <p:strVal val="hidden"/>
                                      </p:to>
                                    </p:set>
                                  </p:childTnLst>
                                </p:cTn>
                              </p:par>
                              <p:par>
                                <p:cTn id="40" presetID="10" presetClass="entr" presetSubtype="0" fill="hold"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P spid="10" grpId="0"/>
      <p:bldP spid="11" grpId="0"/>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2:12</a:t>
            </a:r>
          </a:p>
        </p:txBody>
      </p:sp>
      <p:pic>
        <p:nvPicPr>
          <p:cNvPr id="4" name="Picture 3">
            <a:extLst>
              <a:ext uri="{FF2B5EF4-FFF2-40B4-BE49-F238E27FC236}">
                <a16:creationId xmlns:a16="http://schemas.microsoft.com/office/drawing/2014/main" xmlns="" id="{B7BDBE2F-C304-44A3-96C4-B7746EE2AD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4493" y="946482"/>
            <a:ext cx="4035015" cy="4965037"/>
          </a:xfrm>
          <a:prstGeom prst="rect">
            <a:avLst/>
          </a:prstGeom>
        </p:spPr>
      </p:pic>
    </p:spTree>
    <p:extLst>
      <p:ext uri="{BB962C8B-B14F-4D97-AF65-F5344CB8AC3E}">
        <p14:creationId xmlns:p14="http://schemas.microsoft.com/office/powerpoint/2010/main" val="4679345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3:1</a:t>
            </a:r>
          </a:p>
        </p:txBody>
      </p:sp>
      <p:pic>
        <p:nvPicPr>
          <p:cNvPr id="10" name="Picture 9">
            <a:extLst>
              <a:ext uri="{FF2B5EF4-FFF2-40B4-BE49-F238E27FC236}">
                <a16:creationId xmlns:a16="http://schemas.microsoft.com/office/drawing/2014/main" xmlns="" id="{C0AAC400-D6FF-4B77-8E24-1368E64921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2269" y="3631167"/>
            <a:ext cx="14963" cy="172082"/>
          </a:xfrm>
          <a:prstGeom prst="rect">
            <a:avLst/>
          </a:prstGeom>
        </p:spPr>
      </p:pic>
      <p:pic>
        <p:nvPicPr>
          <p:cNvPr id="12" name="Picture 11">
            <a:extLst>
              <a:ext uri="{FF2B5EF4-FFF2-40B4-BE49-F238E27FC236}">
                <a16:creationId xmlns:a16="http://schemas.microsoft.com/office/drawing/2014/main" xmlns="" id="{EE7FBD52-EF71-4729-BC80-D670BCFA99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4456" y="3606395"/>
            <a:ext cx="6127607" cy="37409"/>
          </a:xfrm>
          <a:prstGeom prst="rect">
            <a:avLst/>
          </a:prstGeom>
        </p:spPr>
      </p:pic>
      <p:pic>
        <p:nvPicPr>
          <p:cNvPr id="14" name="Picture 13">
            <a:extLst>
              <a:ext uri="{FF2B5EF4-FFF2-40B4-BE49-F238E27FC236}">
                <a16:creationId xmlns:a16="http://schemas.microsoft.com/office/drawing/2014/main" xmlns="" id="{2E6706B9-8753-4A06-B050-F5D0DC7B60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4961" y="3075358"/>
            <a:ext cx="3194735" cy="508763"/>
          </a:xfrm>
          <a:prstGeom prst="rect">
            <a:avLst/>
          </a:prstGeom>
        </p:spPr>
      </p:pic>
      <p:pic>
        <p:nvPicPr>
          <p:cNvPr id="16" name="Picture 15">
            <a:extLst>
              <a:ext uri="{FF2B5EF4-FFF2-40B4-BE49-F238E27FC236}">
                <a16:creationId xmlns:a16="http://schemas.microsoft.com/office/drawing/2014/main" xmlns="" id="{4D114437-6DBC-4AA7-9045-CFF12EE444D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59165" y="3075358"/>
            <a:ext cx="680845" cy="508763"/>
          </a:xfrm>
          <a:prstGeom prst="rect">
            <a:avLst/>
          </a:prstGeom>
        </p:spPr>
      </p:pic>
      <p:pic>
        <p:nvPicPr>
          <p:cNvPr id="17" name="Picture 16">
            <a:extLst>
              <a:ext uri="{FF2B5EF4-FFF2-40B4-BE49-F238E27FC236}">
                <a16:creationId xmlns:a16="http://schemas.microsoft.com/office/drawing/2014/main" xmlns="" id="{237A637B-9B66-4883-863B-0125635332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9522" y="3631167"/>
            <a:ext cx="14963" cy="172082"/>
          </a:xfrm>
          <a:prstGeom prst="rect">
            <a:avLst/>
          </a:prstGeom>
        </p:spPr>
      </p:pic>
      <p:pic>
        <p:nvPicPr>
          <p:cNvPr id="18" name="Picture 17">
            <a:extLst>
              <a:ext uri="{FF2B5EF4-FFF2-40B4-BE49-F238E27FC236}">
                <a16:creationId xmlns:a16="http://schemas.microsoft.com/office/drawing/2014/main" xmlns="" id="{FE551644-A4D6-49B0-B78D-5FFBAF85A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7124" y="3631167"/>
            <a:ext cx="14963" cy="172082"/>
          </a:xfrm>
          <a:prstGeom prst="rect">
            <a:avLst/>
          </a:prstGeom>
        </p:spPr>
      </p:pic>
      <p:sp>
        <p:nvSpPr>
          <p:cNvPr id="19" name="TextBox 18">
            <a:extLst>
              <a:ext uri="{FF2B5EF4-FFF2-40B4-BE49-F238E27FC236}">
                <a16:creationId xmlns:a16="http://schemas.microsoft.com/office/drawing/2014/main" xmlns="" id="{95B88B37-B750-4146-86A6-F192EE1FAA68}"/>
              </a:ext>
            </a:extLst>
          </p:cNvPr>
          <p:cNvSpPr txBox="1"/>
          <p:nvPr/>
        </p:nvSpPr>
        <p:spPr bwMode="auto">
          <a:xfrm>
            <a:off x="4763446" y="1048970"/>
            <a:ext cx="8130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54</a:t>
            </a:r>
          </a:p>
        </p:txBody>
      </p:sp>
      <p:sp>
        <p:nvSpPr>
          <p:cNvPr id="20" name="TextBox 19">
            <a:extLst>
              <a:ext uri="{FF2B5EF4-FFF2-40B4-BE49-F238E27FC236}">
                <a16:creationId xmlns:a16="http://schemas.microsoft.com/office/drawing/2014/main" xmlns="" id="{6FBA4514-86D8-4D3F-9247-A72AF9AC4B01}"/>
              </a:ext>
            </a:extLst>
          </p:cNvPr>
          <p:cNvSpPr txBox="1"/>
          <p:nvPr/>
        </p:nvSpPr>
        <p:spPr bwMode="auto">
          <a:xfrm>
            <a:off x="3569114" y="1048970"/>
            <a:ext cx="12554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78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24</a:t>
            </a:r>
          </a:p>
        </p:txBody>
      </p:sp>
      <p:sp>
        <p:nvSpPr>
          <p:cNvPr id="22" name="TextBox 21">
            <a:extLst>
              <a:ext uri="{FF2B5EF4-FFF2-40B4-BE49-F238E27FC236}">
                <a16:creationId xmlns:a16="http://schemas.microsoft.com/office/drawing/2014/main" xmlns="" id="{A35540B4-C8F6-41F8-BE4F-8D4A63B9F9CF}"/>
              </a:ext>
            </a:extLst>
          </p:cNvPr>
          <p:cNvSpPr txBox="1"/>
          <p:nvPr/>
        </p:nvSpPr>
        <p:spPr bwMode="auto">
          <a:xfrm>
            <a:off x="4615155" y="2714183"/>
            <a:ext cx="654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20</a:t>
            </a:r>
          </a:p>
        </p:txBody>
      </p:sp>
      <p:sp>
        <p:nvSpPr>
          <p:cNvPr id="23" name="TextBox 22">
            <a:extLst>
              <a:ext uri="{FF2B5EF4-FFF2-40B4-BE49-F238E27FC236}">
                <a16:creationId xmlns:a16="http://schemas.microsoft.com/office/drawing/2014/main" xmlns="" id="{6F85DB2E-132C-456E-9CDE-EAD867418A34}"/>
              </a:ext>
            </a:extLst>
          </p:cNvPr>
          <p:cNvSpPr txBox="1"/>
          <p:nvPr/>
        </p:nvSpPr>
        <p:spPr bwMode="auto">
          <a:xfrm>
            <a:off x="3123563" y="3733590"/>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58</a:t>
            </a:r>
          </a:p>
        </p:txBody>
      </p:sp>
      <p:sp>
        <p:nvSpPr>
          <p:cNvPr id="24" name="TextBox 23">
            <a:extLst>
              <a:ext uri="{FF2B5EF4-FFF2-40B4-BE49-F238E27FC236}">
                <a16:creationId xmlns:a16="http://schemas.microsoft.com/office/drawing/2014/main" xmlns="" id="{0813241A-1A73-4E8B-82CA-69BF787B34E5}"/>
              </a:ext>
            </a:extLst>
          </p:cNvPr>
          <p:cNvSpPr txBox="1"/>
          <p:nvPr/>
        </p:nvSpPr>
        <p:spPr bwMode="auto">
          <a:xfrm>
            <a:off x="6311165" y="3733590"/>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78</a:t>
            </a:r>
          </a:p>
        </p:txBody>
      </p:sp>
      <p:sp>
        <p:nvSpPr>
          <p:cNvPr id="25" name="TextBox 24">
            <a:extLst>
              <a:ext uri="{FF2B5EF4-FFF2-40B4-BE49-F238E27FC236}">
                <a16:creationId xmlns:a16="http://schemas.microsoft.com/office/drawing/2014/main" xmlns="" id="{8821B3C9-D0CF-4D2B-A069-C6C3CCFF8500}"/>
              </a:ext>
            </a:extLst>
          </p:cNvPr>
          <p:cNvSpPr txBox="1"/>
          <p:nvPr/>
        </p:nvSpPr>
        <p:spPr bwMode="auto">
          <a:xfrm>
            <a:off x="2485633" y="3733590"/>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54</a:t>
            </a:r>
          </a:p>
        </p:txBody>
      </p:sp>
      <p:sp>
        <p:nvSpPr>
          <p:cNvPr id="27" name="TextBox 26">
            <a:extLst>
              <a:ext uri="{FF2B5EF4-FFF2-40B4-BE49-F238E27FC236}">
                <a16:creationId xmlns:a16="http://schemas.microsoft.com/office/drawing/2014/main" xmlns="" id="{E50ACC9C-4707-46C6-8F79-811549093B47}"/>
              </a:ext>
            </a:extLst>
          </p:cNvPr>
          <p:cNvSpPr txBox="1"/>
          <p:nvPr/>
        </p:nvSpPr>
        <p:spPr bwMode="auto">
          <a:xfrm>
            <a:off x="2738137" y="2714183"/>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4</a:t>
            </a:r>
          </a:p>
        </p:txBody>
      </p:sp>
    </p:spTree>
    <p:extLst>
      <p:ext uri="{BB962C8B-B14F-4D97-AF65-F5344CB8AC3E}">
        <p14:creationId xmlns:p14="http://schemas.microsoft.com/office/powerpoint/2010/main" val="2770312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right)">
                                      <p:cBhvr>
                                        <p:cTn id="23" dur="500"/>
                                        <p:tgtEl>
                                          <p:spTgt spid="16"/>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par>
                                <p:cTn id="32" presetID="10" presetClass="entr" presetSubtype="0"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p:bldP spid="23" grpId="0"/>
      <p:bldP spid="25"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xmlns="" id="{0A1D0590-0914-4A5F-A3E6-DE62D3A09327}"/>
              </a:ext>
            </a:extLst>
          </p:cNvPr>
          <p:cNvSpPr txBox="1"/>
          <p:nvPr/>
        </p:nvSpPr>
        <p:spPr bwMode="auto">
          <a:xfrm>
            <a:off x="4760304" y="1048970"/>
            <a:ext cx="9701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154</a:t>
            </a:r>
          </a:p>
        </p:txBody>
      </p:sp>
      <p:sp>
        <p:nvSpPr>
          <p:cNvPr id="19" name="TextBox 18">
            <a:extLst>
              <a:ext uri="{FF2B5EF4-FFF2-40B4-BE49-F238E27FC236}">
                <a16:creationId xmlns:a16="http://schemas.microsoft.com/office/drawing/2014/main" xmlns="" id="{9EB5FA90-95A9-4AAB-A81E-D4C87CC15A44}"/>
              </a:ext>
            </a:extLst>
          </p:cNvPr>
          <p:cNvSpPr txBox="1"/>
          <p:nvPr/>
        </p:nvSpPr>
        <p:spPr bwMode="auto">
          <a:xfrm>
            <a:off x="3411177" y="1048970"/>
            <a:ext cx="141256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178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24</a:t>
            </a:r>
          </a:p>
        </p:txBody>
      </p:sp>
      <p:sp>
        <p:nvSpPr>
          <p:cNvPr id="2" name="Text Placeholder 1"/>
          <p:cNvSpPr>
            <a:spLocks noGrp="1"/>
          </p:cNvSpPr>
          <p:nvPr>
            <p:ph type="body" sz="quarter" idx="11"/>
          </p:nvPr>
        </p:nvSpPr>
        <p:spPr/>
        <p:txBody>
          <a:bodyPr/>
          <a:lstStyle/>
          <a:p>
            <a:r>
              <a:rPr lang="en-GB" dirty="0"/>
              <a:t>1.19 Securing mental strategies </a:t>
            </a:r>
            <a:r>
              <a:rPr lang="en-US" dirty="0"/>
              <a:t>– step 3:1</a:t>
            </a:r>
          </a:p>
        </p:txBody>
      </p:sp>
      <p:pic>
        <p:nvPicPr>
          <p:cNvPr id="3" name="Picture 2">
            <a:extLst>
              <a:ext uri="{FF2B5EF4-FFF2-40B4-BE49-F238E27FC236}">
                <a16:creationId xmlns:a16="http://schemas.microsoft.com/office/drawing/2014/main" xmlns="" id="{CB32F7A6-F76D-4932-903F-49A1FC85D1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2269" y="3631167"/>
            <a:ext cx="14963" cy="172082"/>
          </a:xfrm>
          <a:prstGeom prst="rect">
            <a:avLst/>
          </a:prstGeom>
        </p:spPr>
      </p:pic>
      <p:pic>
        <p:nvPicPr>
          <p:cNvPr id="4" name="Picture 3">
            <a:extLst>
              <a:ext uri="{FF2B5EF4-FFF2-40B4-BE49-F238E27FC236}">
                <a16:creationId xmlns:a16="http://schemas.microsoft.com/office/drawing/2014/main" xmlns="" id="{DD07E8F8-6E0B-4A90-9E90-ED1CDBAFD4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4456" y="3606395"/>
            <a:ext cx="6127607" cy="37409"/>
          </a:xfrm>
          <a:prstGeom prst="rect">
            <a:avLst/>
          </a:prstGeom>
        </p:spPr>
      </p:pic>
      <p:pic>
        <p:nvPicPr>
          <p:cNvPr id="5" name="Picture 4">
            <a:extLst>
              <a:ext uri="{FF2B5EF4-FFF2-40B4-BE49-F238E27FC236}">
                <a16:creationId xmlns:a16="http://schemas.microsoft.com/office/drawing/2014/main" xmlns="" id="{B9F53C55-06C9-4CF9-B3A8-F925CC5C68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4961" y="3075358"/>
            <a:ext cx="3194735" cy="508763"/>
          </a:xfrm>
          <a:prstGeom prst="rect">
            <a:avLst/>
          </a:prstGeom>
        </p:spPr>
      </p:pic>
      <p:pic>
        <p:nvPicPr>
          <p:cNvPr id="6" name="Picture 5">
            <a:extLst>
              <a:ext uri="{FF2B5EF4-FFF2-40B4-BE49-F238E27FC236}">
                <a16:creationId xmlns:a16="http://schemas.microsoft.com/office/drawing/2014/main" xmlns="" id="{C377CA96-3AE6-447C-857D-DA6F285E1B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59165" y="3075358"/>
            <a:ext cx="680845" cy="508763"/>
          </a:xfrm>
          <a:prstGeom prst="rect">
            <a:avLst/>
          </a:prstGeom>
        </p:spPr>
      </p:pic>
      <p:pic>
        <p:nvPicPr>
          <p:cNvPr id="7" name="Picture 6">
            <a:extLst>
              <a:ext uri="{FF2B5EF4-FFF2-40B4-BE49-F238E27FC236}">
                <a16:creationId xmlns:a16="http://schemas.microsoft.com/office/drawing/2014/main" xmlns="" id="{41539774-D5F1-4527-BE74-631ED121BF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9522" y="3631167"/>
            <a:ext cx="14963" cy="172082"/>
          </a:xfrm>
          <a:prstGeom prst="rect">
            <a:avLst/>
          </a:prstGeom>
        </p:spPr>
      </p:pic>
      <p:pic>
        <p:nvPicPr>
          <p:cNvPr id="8" name="Picture 7">
            <a:extLst>
              <a:ext uri="{FF2B5EF4-FFF2-40B4-BE49-F238E27FC236}">
                <a16:creationId xmlns:a16="http://schemas.microsoft.com/office/drawing/2014/main" xmlns="" id="{DE51AE7C-744D-49A2-91AB-A8529838B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7124" y="3631167"/>
            <a:ext cx="14963" cy="172082"/>
          </a:xfrm>
          <a:prstGeom prst="rect">
            <a:avLst/>
          </a:prstGeom>
        </p:spPr>
      </p:pic>
      <p:sp>
        <p:nvSpPr>
          <p:cNvPr id="11" name="TextBox 10">
            <a:extLst>
              <a:ext uri="{FF2B5EF4-FFF2-40B4-BE49-F238E27FC236}">
                <a16:creationId xmlns:a16="http://schemas.microsoft.com/office/drawing/2014/main" xmlns="" id="{B40FE639-739C-4CEA-8661-4B2D2972075A}"/>
              </a:ext>
            </a:extLst>
          </p:cNvPr>
          <p:cNvSpPr txBox="1"/>
          <p:nvPr/>
        </p:nvSpPr>
        <p:spPr bwMode="auto">
          <a:xfrm>
            <a:off x="4615155" y="2714183"/>
            <a:ext cx="654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20</a:t>
            </a:r>
          </a:p>
        </p:txBody>
      </p:sp>
      <p:sp>
        <p:nvSpPr>
          <p:cNvPr id="12" name="TextBox 11">
            <a:extLst>
              <a:ext uri="{FF2B5EF4-FFF2-40B4-BE49-F238E27FC236}">
                <a16:creationId xmlns:a16="http://schemas.microsoft.com/office/drawing/2014/main" xmlns="" id="{2D5A9DE5-559C-4BCB-990F-8EBC45C557A0}"/>
              </a:ext>
            </a:extLst>
          </p:cNvPr>
          <p:cNvSpPr txBox="1"/>
          <p:nvPr/>
        </p:nvSpPr>
        <p:spPr bwMode="auto">
          <a:xfrm>
            <a:off x="3057840" y="373359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158</a:t>
            </a:r>
          </a:p>
        </p:txBody>
      </p:sp>
      <p:sp>
        <p:nvSpPr>
          <p:cNvPr id="13" name="TextBox 12">
            <a:extLst>
              <a:ext uri="{FF2B5EF4-FFF2-40B4-BE49-F238E27FC236}">
                <a16:creationId xmlns:a16="http://schemas.microsoft.com/office/drawing/2014/main" xmlns="" id="{0A97FC2B-69B2-4B04-8000-0F8C4E74EF8A}"/>
              </a:ext>
            </a:extLst>
          </p:cNvPr>
          <p:cNvSpPr txBox="1"/>
          <p:nvPr/>
        </p:nvSpPr>
        <p:spPr bwMode="auto">
          <a:xfrm>
            <a:off x="6245442" y="373359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178</a:t>
            </a:r>
          </a:p>
        </p:txBody>
      </p:sp>
      <p:sp>
        <p:nvSpPr>
          <p:cNvPr id="14" name="TextBox 13">
            <a:extLst>
              <a:ext uri="{FF2B5EF4-FFF2-40B4-BE49-F238E27FC236}">
                <a16:creationId xmlns:a16="http://schemas.microsoft.com/office/drawing/2014/main" xmlns="" id="{BF87ECAC-43C0-4E03-A22A-C355099D3632}"/>
              </a:ext>
            </a:extLst>
          </p:cNvPr>
          <p:cNvSpPr txBox="1"/>
          <p:nvPr/>
        </p:nvSpPr>
        <p:spPr bwMode="auto">
          <a:xfrm>
            <a:off x="2419910" y="373359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154</a:t>
            </a:r>
          </a:p>
        </p:txBody>
      </p:sp>
      <p:sp>
        <p:nvSpPr>
          <p:cNvPr id="15" name="TextBox 14">
            <a:extLst>
              <a:ext uri="{FF2B5EF4-FFF2-40B4-BE49-F238E27FC236}">
                <a16:creationId xmlns:a16="http://schemas.microsoft.com/office/drawing/2014/main" xmlns="" id="{A3907206-8242-4474-B9A5-FE42E8413852}"/>
              </a:ext>
            </a:extLst>
          </p:cNvPr>
          <p:cNvSpPr txBox="1"/>
          <p:nvPr/>
        </p:nvSpPr>
        <p:spPr bwMode="auto">
          <a:xfrm>
            <a:off x="2738137" y="2714183"/>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4</a:t>
            </a:r>
          </a:p>
        </p:txBody>
      </p:sp>
    </p:spTree>
    <p:extLst>
      <p:ext uri="{BB962C8B-B14F-4D97-AF65-F5344CB8AC3E}">
        <p14:creationId xmlns:p14="http://schemas.microsoft.com/office/powerpoint/2010/main" val="2844272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right)">
                                      <p:cBhvr>
                                        <p:cTn id="23" dur="500"/>
                                        <p:tgtEl>
                                          <p:spTgt spid="6"/>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par>
                                <p:cTn id="32" presetID="10" presetClass="entr" presetSubtype="0"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1" grpId="0"/>
      <p:bldP spid="12" grpId="0"/>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3:1</a:t>
            </a:r>
          </a:p>
        </p:txBody>
      </p:sp>
      <p:sp>
        <p:nvSpPr>
          <p:cNvPr id="3" name="TextBox 2">
            <a:extLst>
              <a:ext uri="{FF2B5EF4-FFF2-40B4-BE49-F238E27FC236}">
                <a16:creationId xmlns:a16="http://schemas.microsoft.com/office/drawing/2014/main" xmlns="" id="{B76C689B-CCF7-4099-9DB3-2C89E7D4A8DB}"/>
              </a:ext>
            </a:extLst>
          </p:cNvPr>
          <p:cNvSpPr txBox="1"/>
          <p:nvPr/>
        </p:nvSpPr>
        <p:spPr bwMode="auto">
          <a:xfrm>
            <a:off x="4839680" y="1048970"/>
            <a:ext cx="9701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540</a:t>
            </a:r>
          </a:p>
        </p:txBody>
      </p:sp>
      <p:sp>
        <p:nvSpPr>
          <p:cNvPr id="4" name="TextBox 3">
            <a:extLst>
              <a:ext uri="{FF2B5EF4-FFF2-40B4-BE49-F238E27FC236}">
                <a16:creationId xmlns:a16="http://schemas.microsoft.com/office/drawing/2014/main" xmlns="" id="{04FF1495-8E32-4887-9479-0E446C9E8015}"/>
              </a:ext>
            </a:extLst>
          </p:cNvPr>
          <p:cNvSpPr txBox="1"/>
          <p:nvPr/>
        </p:nvSpPr>
        <p:spPr bwMode="auto">
          <a:xfrm>
            <a:off x="3333431" y="1048970"/>
            <a:ext cx="15696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780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240</a:t>
            </a:r>
          </a:p>
        </p:txBody>
      </p:sp>
      <p:pic>
        <p:nvPicPr>
          <p:cNvPr id="6" name="Picture 5">
            <a:extLst>
              <a:ext uri="{FF2B5EF4-FFF2-40B4-BE49-F238E27FC236}">
                <a16:creationId xmlns:a16="http://schemas.microsoft.com/office/drawing/2014/main" xmlns="" id="{B0CF234C-E468-41BC-8FAD-B68F20B3C0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2268" y="3631167"/>
            <a:ext cx="37409" cy="172082"/>
          </a:xfrm>
          <a:prstGeom prst="rect">
            <a:avLst/>
          </a:prstGeom>
        </p:spPr>
      </p:pic>
      <p:pic>
        <p:nvPicPr>
          <p:cNvPr id="7" name="Picture 6">
            <a:extLst>
              <a:ext uri="{FF2B5EF4-FFF2-40B4-BE49-F238E27FC236}">
                <a16:creationId xmlns:a16="http://schemas.microsoft.com/office/drawing/2014/main" xmlns="" id="{32E1C335-E271-477F-9076-E7CC09DDE4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4456" y="3606395"/>
            <a:ext cx="6127607" cy="37409"/>
          </a:xfrm>
          <a:prstGeom prst="rect">
            <a:avLst/>
          </a:prstGeom>
        </p:spPr>
      </p:pic>
      <p:pic>
        <p:nvPicPr>
          <p:cNvPr id="8" name="Picture 7">
            <a:extLst>
              <a:ext uri="{FF2B5EF4-FFF2-40B4-BE49-F238E27FC236}">
                <a16:creationId xmlns:a16="http://schemas.microsoft.com/office/drawing/2014/main" xmlns="" id="{BE88BDA2-6527-4656-8C6B-1951487B7D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4961" y="3075358"/>
            <a:ext cx="3194735" cy="508763"/>
          </a:xfrm>
          <a:prstGeom prst="rect">
            <a:avLst/>
          </a:prstGeom>
        </p:spPr>
      </p:pic>
      <p:pic>
        <p:nvPicPr>
          <p:cNvPr id="9" name="Picture 8">
            <a:extLst>
              <a:ext uri="{FF2B5EF4-FFF2-40B4-BE49-F238E27FC236}">
                <a16:creationId xmlns:a16="http://schemas.microsoft.com/office/drawing/2014/main" xmlns="" id="{D80EA7E8-F160-4225-B757-6649CE498E0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59165" y="3075358"/>
            <a:ext cx="680845" cy="508763"/>
          </a:xfrm>
          <a:prstGeom prst="rect">
            <a:avLst/>
          </a:prstGeom>
        </p:spPr>
      </p:pic>
      <p:pic>
        <p:nvPicPr>
          <p:cNvPr id="10" name="Picture 9">
            <a:extLst>
              <a:ext uri="{FF2B5EF4-FFF2-40B4-BE49-F238E27FC236}">
                <a16:creationId xmlns:a16="http://schemas.microsoft.com/office/drawing/2014/main" xmlns="" id="{D7D7F41E-F43F-479F-892D-20635D3E18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9521" y="3631167"/>
            <a:ext cx="37409" cy="172082"/>
          </a:xfrm>
          <a:prstGeom prst="rect">
            <a:avLst/>
          </a:prstGeom>
        </p:spPr>
      </p:pic>
      <p:pic>
        <p:nvPicPr>
          <p:cNvPr id="11" name="Picture 10">
            <a:extLst>
              <a:ext uri="{FF2B5EF4-FFF2-40B4-BE49-F238E27FC236}">
                <a16:creationId xmlns:a16="http://schemas.microsoft.com/office/drawing/2014/main" xmlns="" id="{F068605D-69D2-4DFD-8AE5-16EAB6FF90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7123" y="3631167"/>
            <a:ext cx="37409" cy="172082"/>
          </a:xfrm>
          <a:prstGeom prst="rect">
            <a:avLst/>
          </a:prstGeom>
        </p:spPr>
      </p:pic>
      <p:sp>
        <p:nvSpPr>
          <p:cNvPr id="12" name="TextBox 11">
            <a:extLst>
              <a:ext uri="{FF2B5EF4-FFF2-40B4-BE49-F238E27FC236}">
                <a16:creationId xmlns:a16="http://schemas.microsoft.com/office/drawing/2014/main" xmlns="" id="{57E1B5A8-C422-466F-AF48-BBD410B285D1}"/>
              </a:ext>
            </a:extLst>
          </p:cNvPr>
          <p:cNvSpPr txBox="1"/>
          <p:nvPr/>
        </p:nvSpPr>
        <p:spPr bwMode="auto">
          <a:xfrm>
            <a:off x="4549432" y="2714183"/>
            <a:ext cx="78579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200</a:t>
            </a:r>
          </a:p>
        </p:txBody>
      </p:sp>
      <p:sp>
        <p:nvSpPr>
          <p:cNvPr id="13" name="TextBox 12">
            <a:extLst>
              <a:ext uri="{FF2B5EF4-FFF2-40B4-BE49-F238E27FC236}">
                <a16:creationId xmlns:a16="http://schemas.microsoft.com/office/drawing/2014/main" xmlns="" id="{B3E15B9E-216C-4241-ADD2-40D520933E75}"/>
              </a:ext>
            </a:extLst>
          </p:cNvPr>
          <p:cNvSpPr txBox="1"/>
          <p:nvPr/>
        </p:nvSpPr>
        <p:spPr bwMode="auto">
          <a:xfrm>
            <a:off x="3057840" y="373359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580</a:t>
            </a:r>
          </a:p>
        </p:txBody>
      </p:sp>
      <p:sp>
        <p:nvSpPr>
          <p:cNvPr id="14" name="TextBox 13">
            <a:extLst>
              <a:ext uri="{FF2B5EF4-FFF2-40B4-BE49-F238E27FC236}">
                <a16:creationId xmlns:a16="http://schemas.microsoft.com/office/drawing/2014/main" xmlns="" id="{A2F5F400-0511-4966-8339-07216CE1A87E}"/>
              </a:ext>
            </a:extLst>
          </p:cNvPr>
          <p:cNvSpPr txBox="1"/>
          <p:nvPr/>
        </p:nvSpPr>
        <p:spPr bwMode="auto">
          <a:xfrm>
            <a:off x="6245442" y="373359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780</a:t>
            </a:r>
          </a:p>
        </p:txBody>
      </p:sp>
      <p:sp>
        <p:nvSpPr>
          <p:cNvPr id="15" name="TextBox 14">
            <a:extLst>
              <a:ext uri="{FF2B5EF4-FFF2-40B4-BE49-F238E27FC236}">
                <a16:creationId xmlns:a16="http://schemas.microsoft.com/office/drawing/2014/main" xmlns="" id="{8C0BF83E-C2C0-4DD9-9DB9-C1F8316C6111}"/>
              </a:ext>
            </a:extLst>
          </p:cNvPr>
          <p:cNvSpPr txBox="1"/>
          <p:nvPr/>
        </p:nvSpPr>
        <p:spPr bwMode="auto">
          <a:xfrm>
            <a:off x="2419910" y="373359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540</a:t>
            </a:r>
          </a:p>
        </p:txBody>
      </p:sp>
      <p:sp>
        <p:nvSpPr>
          <p:cNvPr id="16" name="TextBox 15">
            <a:extLst>
              <a:ext uri="{FF2B5EF4-FFF2-40B4-BE49-F238E27FC236}">
                <a16:creationId xmlns:a16="http://schemas.microsoft.com/office/drawing/2014/main" xmlns="" id="{4A6FF666-768E-4300-AC78-EA3F5874580C}"/>
              </a:ext>
            </a:extLst>
          </p:cNvPr>
          <p:cNvSpPr txBox="1"/>
          <p:nvPr/>
        </p:nvSpPr>
        <p:spPr bwMode="auto">
          <a:xfrm>
            <a:off x="2672415" y="2714183"/>
            <a:ext cx="65434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40</a:t>
            </a:r>
          </a:p>
        </p:txBody>
      </p:sp>
    </p:spTree>
    <p:extLst>
      <p:ext uri="{BB962C8B-B14F-4D97-AF65-F5344CB8AC3E}">
        <p14:creationId xmlns:p14="http://schemas.microsoft.com/office/powerpoint/2010/main" val="262948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right)">
                                      <p:cBhvr>
                                        <p:cTn id="23" dur="500"/>
                                        <p:tgtEl>
                                          <p:spTgt spid="9"/>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p:bldP spid="13" grpId="0"/>
      <p:bldP spid="15"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a:t>How to use this presentation</a:t>
            </a:r>
            <a:endParaRPr lang="en-US" dirty="0"/>
          </a:p>
        </p:txBody>
      </p:sp>
      <p:sp>
        <p:nvSpPr>
          <p:cNvPr id="4" name="Text Placeholder 3"/>
          <p:cNvSpPr>
            <a:spLocks noGrp="1"/>
          </p:cNvSpPr>
          <p:nvPr>
            <p:ph type="body" sz="quarter" idx="12"/>
          </p:nvPr>
        </p:nvSpPr>
        <p:spPr/>
        <p:txBody>
          <a:bodyPr/>
          <a:lstStyle/>
          <a:p>
            <a:pPr lvl="0"/>
            <a:r>
              <a:rPr lang="en-GB" sz="2400" dirty="0"/>
              <a:t>You can find the teacher guide </a:t>
            </a:r>
            <a:r>
              <a:rPr lang="en-GB" sz="2400" i="1" dirty="0"/>
              <a:t>1.19 Securing mental strategies: calculation up to 999 </a:t>
            </a:r>
            <a:r>
              <a:rPr lang="en-GB" sz="2400" dirty="0"/>
              <a:t>by following the link below.</a:t>
            </a:r>
            <a:endParaRPr lang="en-GB" sz="2400" i="1" dirty="0"/>
          </a:p>
        </p:txBody>
      </p:sp>
    </p:spTree>
    <p:extLst>
      <p:ext uri="{BB962C8B-B14F-4D97-AF65-F5344CB8AC3E}">
        <p14:creationId xmlns:p14="http://schemas.microsoft.com/office/powerpoint/2010/main" val="1732146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3:2</a:t>
            </a:r>
          </a:p>
        </p:txBody>
      </p:sp>
      <p:pic>
        <p:nvPicPr>
          <p:cNvPr id="3" name="Picture 2">
            <a:extLst>
              <a:ext uri="{FF2B5EF4-FFF2-40B4-BE49-F238E27FC236}">
                <a16:creationId xmlns:a16="http://schemas.microsoft.com/office/drawing/2014/main" xmlns="" id="{C9EA39E7-A866-4D86-8262-21F254AE15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90401" y="3631976"/>
            <a:ext cx="37409" cy="172082"/>
          </a:xfrm>
          <a:prstGeom prst="rect">
            <a:avLst/>
          </a:prstGeom>
        </p:spPr>
      </p:pic>
      <p:pic>
        <p:nvPicPr>
          <p:cNvPr id="4" name="Picture 3">
            <a:extLst>
              <a:ext uri="{FF2B5EF4-FFF2-40B4-BE49-F238E27FC236}">
                <a16:creationId xmlns:a16="http://schemas.microsoft.com/office/drawing/2014/main" xmlns="" id="{CE60EC58-95EC-452A-978B-EB27DC606B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4456" y="3606395"/>
            <a:ext cx="6127607" cy="37409"/>
          </a:xfrm>
          <a:prstGeom prst="rect">
            <a:avLst/>
          </a:prstGeom>
        </p:spPr>
      </p:pic>
      <p:pic>
        <p:nvPicPr>
          <p:cNvPr id="5" name="Picture 4">
            <a:extLst>
              <a:ext uri="{FF2B5EF4-FFF2-40B4-BE49-F238E27FC236}">
                <a16:creationId xmlns:a16="http://schemas.microsoft.com/office/drawing/2014/main" xmlns="" id="{CF60AA86-80F5-4AC4-8FE6-414EF80CA3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24101" y="3075358"/>
            <a:ext cx="2611154" cy="508763"/>
          </a:xfrm>
          <a:prstGeom prst="rect">
            <a:avLst/>
          </a:prstGeom>
        </p:spPr>
      </p:pic>
      <p:pic>
        <p:nvPicPr>
          <p:cNvPr id="6" name="Picture 5">
            <a:extLst>
              <a:ext uri="{FF2B5EF4-FFF2-40B4-BE49-F238E27FC236}">
                <a16:creationId xmlns:a16="http://schemas.microsoft.com/office/drawing/2014/main" xmlns="" id="{A0A303DF-C2C3-4F1B-9818-F42900CA7C7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75514" y="3075358"/>
            <a:ext cx="1054937" cy="508763"/>
          </a:xfrm>
          <a:prstGeom prst="rect">
            <a:avLst/>
          </a:prstGeom>
        </p:spPr>
      </p:pic>
      <p:pic>
        <p:nvPicPr>
          <p:cNvPr id="7" name="Picture 6">
            <a:extLst>
              <a:ext uri="{FF2B5EF4-FFF2-40B4-BE49-F238E27FC236}">
                <a16:creationId xmlns:a16="http://schemas.microsoft.com/office/drawing/2014/main" xmlns="" id="{06AF3CAB-A719-44B3-930C-94FA44F836C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27714" y="3631167"/>
            <a:ext cx="14963" cy="172082"/>
          </a:xfrm>
          <a:prstGeom prst="rect">
            <a:avLst/>
          </a:prstGeom>
        </p:spPr>
      </p:pic>
      <p:pic>
        <p:nvPicPr>
          <p:cNvPr id="8" name="Picture 7">
            <a:extLst>
              <a:ext uri="{FF2B5EF4-FFF2-40B4-BE49-F238E27FC236}">
                <a16:creationId xmlns:a16="http://schemas.microsoft.com/office/drawing/2014/main" xmlns="" id="{BBE5143E-8081-4F23-91E9-AB644575F5A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12850" y="3631167"/>
            <a:ext cx="14963" cy="172082"/>
          </a:xfrm>
          <a:prstGeom prst="rect">
            <a:avLst/>
          </a:prstGeom>
        </p:spPr>
      </p:pic>
      <p:sp>
        <p:nvSpPr>
          <p:cNvPr id="9" name="TextBox 8">
            <a:extLst>
              <a:ext uri="{FF2B5EF4-FFF2-40B4-BE49-F238E27FC236}">
                <a16:creationId xmlns:a16="http://schemas.microsoft.com/office/drawing/2014/main" xmlns="" id="{6E292F94-D33A-49F4-855F-645338C418A7}"/>
              </a:ext>
            </a:extLst>
          </p:cNvPr>
          <p:cNvSpPr txBox="1"/>
          <p:nvPr/>
        </p:nvSpPr>
        <p:spPr bwMode="auto">
          <a:xfrm>
            <a:off x="4763446" y="1048970"/>
            <a:ext cx="8130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28</a:t>
            </a:r>
          </a:p>
        </p:txBody>
      </p:sp>
      <p:sp>
        <p:nvSpPr>
          <p:cNvPr id="10" name="TextBox 9">
            <a:extLst>
              <a:ext uri="{FF2B5EF4-FFF2-40B4-BE49-F238E27FC236}">
                <a16:creationId xmlns:a16="http://schemas.microsoft.com/office/drawing/2014/main" xmlns="" id="{F0D660D6-B79C-4531-9321-2D86A08BD5B1}"/>
              </a:ext>
            </a:extLst>
          </p:cNvPr>
          <p:cNvSpPr txBox="1"/>
          <p:nvPr/>
        </p:nvSpPr>
        <p:spPr bwMode="auto">
          <a:xfrm>
            <a:off x="3569114" y="1048970"/>
            <a:ext cx="12554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44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16</a:t>
            </a:r>
          </a:p>
        </p:txBody>
      </p:sp>
      <p:sp>
        <p:nvSpPr>
          <p:cNvPr id="11" name="TextBox 10">
            <a:extLst>
              <a:ext uri="{FF2B5EF4-FFF2-40B4-BE49-F238E27FC236}">
                <a16:creationId xmlns:a16="http://schemas.microsoft.com/office/drawing/2014/main" xmlns="" id="{56870C59-2696-45E9-98B6-48A0418A3F34}"/>
              </a:ext>
            </a:extLst>
          </p:cNvPr>
          <p:cNvSpPr txBox="1"/>
          <p:nvPr/>
        </p:nvSpPr>
        <p:spPr bwMode="auto">
          <a:xfrm>
            <a:off x="5002505" y="2714183"/>
            <a:ext cx="654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10</a:t>
            </a:r>
          </a:p>
        </p:txBody>
      </p:sp>
      <p:sp>
        <p:nvSpPr>
          <p:cNvPr id="12" name="TextBox 11">
            <a:extLst>
              <a:ext uri="{FF2B5EF4-FFF2-40B4-BE49-F238E27FC236}">
                <a16:creationId xmlns:a16="http://schemas.microsoft.com/office/drawing/2014/main" xmlns="" id="{981FDA2A-E326-48CF-A14A-8AF4555DBBAA}"/>
              </a:ext>
            </a:extLst>
          </p:cNvPr>
          <p:cNvSpPr txBox="1"/>
          <p:nvPr/>
        </p:nvSpPr>
        <p:spPr bwMode="auto">
          <a:xfrm>
            <a:off x="3811755" y="3733590"/>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34</a:t>
            </a:r>
          </a:p>
        </p:txBody>
      </p:sp>
      <p:sp>
        <p:nvSpPr>
          <p:cNvPr id="13" name="TextBox 12">
            <a:extLst>
              <a:ext uri="{FF2B5EF4-FFF2-40B4-BE49-F238E27FC236}">
                <a16:creationId xmlns:a16="http://schemas.microsoft.com/office/drawing/2014/main" xmlns="" id="{032562F2-BE00-4730-9403-EB5E96B7EA47}"/>
              </a:ext>
            </a:extLst>
          </p:cNvPr>
          <p:cNvSpPr txBox="1"/>
          <p:nvPr/>
        </p:nvSpPr>
        <p:spPr bwMode="auto">
          <a:xfrm>
            <a:off x="6396891" y="3733590"/>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44</a:t>
            </a:r>
          </a:p>
        </p:txBody>
      </p:sp>
      <p:sp>
        <p:nvSpPr>
          <p:cNvPr id="14" name="TextBox 13">
            <a:extLst>
              <a:ext uri="{FF2B5EF4-FFF2-40B4-BE49-F238E27FC236}">
                <a16:creationId xmlns:a16="http://schemas.microsoft.com/office/drawing/2014/main" xmlns="" id="{24A056F1-2BFD-4358-8A4D-782D2E19DD7E}"/>
              </a:ext>
            </a:extLst>
          </p:cNvPr>
          <p:cNvSpPr txBox="1"/>
          <p:nvPr/>
        </p:nvSpPr>
        <p:spPr bwMode="auto">
          <a:xfrm>
            <a:off x="2773766" y="3733590"/>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30</a:t>
            </a:r>
          </a:p>
        </p:txBody>
      </p:sp>
      <p:sp>
        <p:nvSpPr>
          <p:cNvPr id="15" name="TextBox 14">
            <a:extLst>
              <a:ext uri="{FF2B5EF4-FFF2-40B4-BE49-F238E27FC236}">
                <a16:creationId xmlns:a16="http://schemas.microsoft.com/office/drawing/2014/main" xmlns="" id="{4A7805B5-7ADC-475F-A901-9EC1BEDBE275}"/>
              </a:ext>
            </a:extLst>
          </p:cNvPr>
          <p:cNvSpPr txBox="1"/>
          <p:nvPr/>
        </p:nvSpPr>
        <p:spPr bwMode="auto">
          <a:xfrm>
            <a:off x="3241532" y="2714183"/>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4</a:t>
            </a:r>
          </a:p>
        </p:txBody>
      </p:sp>
      <p:pic>
        <p:nvPicPr>
          <p:cNvPr id="19" name="Picture 18">
            <a:extLst>
              <a:ext uri="{FF2B5EF4-FFF2-40B4-BE49-F238E27FC236}">
                <a16:creationId xmlns:a16="http://schemas.microsoft.com/office/drawing/2014/main" xmlns="" id="{5BAA0FFE-DAD7-4E72-8CEC-C753F6A9D96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76911" y="3631976"/>
            <a:ext cx="14963" cy="172082"/>
          </a:xfrm>
          <a:prstGeom prst="rect">
            <a:avLst/>
          </a:prstGeom>
        </p:spPr>
      </p:pic>
      <p:sp>
        <p:nvSpPr>
          <p:cNvPr id="20" name="TextBox 19">
            <a:extLst>
              <a:ext uri="{FF2B5EF4-FFF2-40B4-BE49-F238E27FC236}">
                <a16:creationId xmlns:a16="http://schemas.microsoft.com/office/drawing/2014/main" xmlns="" id="{D6EC5489-2611-4D5D-802A-D185B684B5C3}"/>
              </a:ext>
            </a:extLst>
          </p:cNvPr>
          <p:cNvSpPr txBox="1"/>
          <p:nvPr/>
        </p:nvSpPr>
        <p:spPr bwMode="auto">
          <a:xfrm>
            <a:off x="2260275" y="3734399"/>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28</a:t>
            </a:r>
          </a:p>
        </p:txBody>
      </p:sp>
      <p:sp>
        <p:nvSpPr>
          <p:cNvPr id="21" name="TextBox 20">
            <a:extLst>
              <a:ext uri="{FF2B5EF4-FFF2-40B4-BE49-F238E27FC236}">
                <a16:creationId xmlns:a16="http://schemas.microsoft.com/office/drawing/2014/main" xmlns="" id="{73C291D7-09CA-4DA3-AC52-6F2B94B9D27A}"/>
              </a:ext>
            </a:extLst>
          </p:cNvPr>
          <p:cNvSpPr txBox="1"/>
          <p:nvPr/>
        </p:nvSpPr>
        <p:spPr bwMode="auto">
          <a:xfrm>
            <a:off x="2435619" y="2717751"/>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2</a:t>
            </a:r>
          </a:p>
        </p:txBody>
      </p:sp>
      <p:pic>
        <p:nvPicPr>
          <p:cNvPr id="23" name="Picture 22">
            <a:extLst>
              <a:ext uri="{FF2B5EF4-FFF2-40B4-BE49-F238E27FC236}">
                <a16:creationId xmlns:a16="http://schemas.microsoft.com/office/drawing/2014/main" xmlns="" id="{E95A91F6-1584-4430-8F33-5E2A77C4154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20242" y="3075358"/>
            <a:ext cx="553655" cy="508763"/>
          </a:xfrm>
          <a:prstGeom prst="rect">
            <a:avLst/>
          </a:prstGeom>
        </p:spPr>
      </p:pic>
    </p:spTree>
    <p:extLst>
      <p:ext uri="{BB962C8B-B14F-4D97-AF65-F5344CB8AC3E}">
        <p14:creationId xmlns:p14="http://schemas.microsoft.com/office/powerpoint/2010/main" val="3709179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right)">
                                      <p:cBhvr>
                                        <p:cTn id="23" dur="500"/>
                                        <p:tgtEl>
                                          <p:spTgt spid="6"/>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par>
                                <p:cTn id="32" presetID="10" presetClass="entr" presetSubtype="0"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2" fill="hold"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right)">
                                      <p:cBhvr>
                                        <p:cTn id="39" dur="500"/>
                                        <p:tgtEl>
                                          <p:spTgt spid="2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4" grpId="0"/>
      <p:bldP spid="15" grpId="0"/>
      <p:bldP spid="20" grpId="0"/>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3:2</a:t>
            </a:r>
          </a:p>
        </p:txBody>
      </p:sp>
      <p:pic>
        <p:nvPicPr>
          <p:cNvPr id="5" name="Picture 4">
            <a:extLst>
              <a:ext uri="{FF2B5EF4-FFF2-40B4-BE49-F238E27FC236}">
                <a16:creationId xmlns:a16="http://schemas.microsoft.com/office/drawing/2014/main" xmlns="" id="{1AD25601-9A9C-4B69-8DB6-F313C25719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90401" y="3631976"/>
            <a:ext cx="37409" cy="172082"/>
          </a:xfrm>
          <a:prstGeom prst="rect">
            <a:avLst/>
          </a:prstGeom>
        </p:spPr>
      </p:pic>
      <p:pic>
        <p:nvPicPr>
          <p:cNvPr id="6" name="Picture 5">
            <a:extLst>
              <a:ext uri="{FF2B5EF4-FFF2-40B4-BE49-F238E27FC236}">
                <a16:creationId xmlns:a16="http://schemas.microsoft.com/office/drawing/2014/main" xmlns="" id="{82804D80-CF73-47AB-ACA0-5FF5FA126A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4456" y="3606395"/>
            <a:ext cx="6127607" cy="37409"/>
          </a:xfrm>
          <a:prstGeom prst="rect">
            <a:avLst/>
          </a:prstGeom>
        </p:spPr>
      </p:pic>
      <p:pic>
        <p:nvPicPr>
          <p:cNvPr id="7" name="Picture 6">
            <a:extLst>
              <a:ext uri="{FF2B5EF4-FFF2-40B4-BE49-F238E27FC236}">
                <a16:creationId xmlns:a16="http://schemas.microsoft.com/office/drawing/2014/main" xmlns="" id="{69C30DC6-4611-4DB9-9E60-3A7CFBD042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24101" y="3075358"/>
            <a:ext cx="2611154" cy="508763"/>
          </a:xfrm>
          <a:prstGeom prst="rect">
            <a:avLst/>
          </a:prstGeom>
        </p:spPr>
      </p:pic>
      <p:pic>
        <p:nvPicPr>
          <p:cNvPr id="8" name="Picture 7">
            <a:extLst>
              <a:ext uri="{FF2B5EF4-FFF2-40B4-BE49-F238E27FC236}">
                <a16:creationId xmlns:a16="http://schemas.microsoft.com/office/drawing/2014/main" xmlns="" id="{B8E38003-59D2-4A83-86C6-BB0F5075CBE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75514" y="3075358"/>
            <a:ext cx="1054937" cy="508763"/>
          </a:xfrm>
          <a:prstGeom prst="rect">
            <a:avLst/>
          </a:prstGeom>
        </p:spPr>
      </p:pic>
      <p:pic>
        <p:nvPicPr>
          <p:cNvPr id="9" name="Picture 8">
            <a:extLst>
              <a:ext uri="{FF2B5EF4-FFF2-40B4-BE49-F238E27FC236}">
                <a16:creationId xmlns:a16="http://schemas.microsoft.com/office/drawing/2014/main" xmlns="" id="{920F5EF0-1581-4D97-B12D-78260892B0C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27714" y="3631167"/>
            <a:ext cx="14963" cy="172082"/>
          </a:xfrm>
          <a:prstGeom prst="rect">
            <a:avLst/>
          </a:prstGeom>
        </p:spPr>
      </p:pic>
      <p:pic>
        <p:nvPicPr>
          <p:cNvPr id="10" name="Picture 9">
            <a:extLst>
              <a:ext uri="{FF2B5EF4-FFF2-40B4-BE49-F238E27FC236}">
                <a16:creationId xmlns:a16="http://schemas.microsoft.com/office/drawing/2014/main" xmlns="" id="{E5336C5F-A275-42E9-A8E8-A1F6376844F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12850" y="3631167"/>
            <a:ext cx="14963" cy="172082"/>
          </a:xfrm>
          <a:prstGeom prst="rect">
            <a:avLst/>
          </a:prstGeom>
        </p:spPr>
      </p:pic>
      <p:sp>
        <p:nvSpPr>
          <p:cNvPr id="11" name="TextBox 10">
            <a:extLst>
              <a:ext uri="{FF2B5EF4-FFF2-40B4-BE49-F238E27FC236}">
                <a16:creationId xmlns:a16="http://schemas.microsoft.com/office/drawing/2014/main" xmlns="" id="{2976BE7B-3568-41AB-BD09-02A2D9344816}"/>
              </a:ext>
            </a:extLst>
          </p:cNvPr>
          <p:cNvSpPr txBox="1"/>
          <p:nvPr/>
        </p:nvSpPr>
        <p:spPr bwMode="auto">
          <a:xfrm>
            <a:off x="5002505" y="2714183"/>
            <a:ext cx="654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10</a:t>
            </a:r>
          </a:p>
        </p:txBody>
      </p:sp>
      <p:sp>
        <p:nvSpPr>
          <p:cNvPr id="12" name="TextBox 11">
            <a:extLst>
              <a:ext uri="{FF2B5EF4-FFF2-40B4-BE49-F238E27FC236}">
                <a16:creationId xmlns:a16="http://schemas.microsoft.com/office/drawing/2014/main" xmlns="" id="{73633924-32E6-4384-8906-6A5F1BB92F32}"/>
              </a:ext>
            </a:extLst>
          </p:cNvPr>
          <p:cNvSpPr txBox="1"/>
          <p:nvPr/>
        </p:nvSpPr>
        <p:spPr bwMode="auto">
          <a:xfrm>
            <a:off x="3746032" y="373359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534</a:t>
            </a:r>
          </a:p>
        </p:txBody>
      </p:sp>
      <p:sp>
        <p:nvSpPr>
          <p:cNvPr id="13" name="TextBox 12">
            <a:extLst>
              <a:ext uri="{FF2B5EF4-FFF2-40B4-BE49-F238E27FC236}">
                <a16:creationId xmlns:a16="http://schemas.microsoft.com/office/drawing/2014/main" xmlns="" id="{1F8B8CEE-195D-421A-8469-2F0BC719861C}"/>
              </a:ext>
            </a:extLst>
          </p:cNvPr>
          <p:cNvSpPr txBox="1"/>
          <p:nvPr/>
        </p:nvSpPr>
        <p:spPr bwMode="auto">
          <a:xfrm>
            <a:off x="6331168" y="373359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544</a:t>
            </a:r>
          </a:p>
        </p:txBody>
      </p:sp>
      <p:sp>
        <p:nvSpPr>
          <p:cNvPr id="14" name="TextBox 13">
            <a:extLst>
              <a:ext uri="{FF2B5EF4-FFF2-40B4-BE49-F238E27FC236}">
                <a16:creationId xmlns:a16="http://schemas.microsoft.com/office/drawing/2014/main" xmlns="" id="{B6264B5D-C2EA-44C8-B7BC-1DEF916CC958}"/>
              </a:ext>
            </a:extLst>
          </p:cNvPr>
          <p:cNvSpPr txBox="1"/>
          <p:nvPr/>
        </p:nvSpPr>
        <p:spPr bwMode="auto">
          <a:xfrm>
            <a:off x="2708043" y="373359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530</a:t>
            </a:r>
          </a:p>
        </p:txBody>
      </p:sp>
      <p:sp>
        <p:nvSpPr>
          <p:cNvPr id="15" name="TextBox 14">
            <a:extLst>
              <a:ext uri="{FF2B5EF4-FFF2-40B4-BE49-F238E27FC236}">
                <a16:creationId xmlns:a16="http://schemas.microsoft.com/office/drawing/2014/main" xmlns="" id="{59833D1B-678B-4221-AA9B-97F53C3A486F}"/>
              </a:ext>
            </a:extLst>
          </p:cNvPr>
          <p:cNvSpPr txBox="1"/>
          <p:nvPr/>
        </p:nvSpPr>
        <p:spPr bwMode="auto">
          <a:xfrm>
            <a:off x="3241532" y="2714183"/>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4</a:t>
            </a:r>
          </a:p>
        </p:txBody>
      </p:sp>
      <p:pic>
        <p:nvPicPr>
          <p:cNvPr id="16" name="Picture 15">
            <a:extLst>
              <a:ext uri="{FF2B5EF4-FFF2-40B4-BE49-F238E27FC236}">
                <a16:creationId xmlns:a16="http://schemas.microsoft.com/office/drawing/2014/main" xmlns="" id="{4204F518-F601-4137-BA60-35B26197001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76911" y="3631976"/>
            <a:ext cx="14963" cy="172082"/>
          </a:xfrm>
          <a:prstGeom prst="rect">
            <a:avLst/>
          </a:prstGeom>
        </p:spPr>
      </p:pic>
      <p:sp>
        <p:nvSpPr>
          <p:cNvPr id="17" name="TextBox 16">
            <a:extLst>
              <a:ext uri="{FF2B5EF4-FFF2-40B4-BE49-F238E27FC236}">
                <a16:creationId xmlns:a16="http://schemas.microsoft.com/office/drawing/2014/main" xmlns="" id="{7647AB0A-9E02-42F0-9DE3-3DF260EBC935}"/>
              </a:ext>
            </a:extLst>
          </p:cNvPr>
          <p:cNvSpPr txBox="1"/>
          <p:nvPr/>
        </p:nvSpPr>
        <p:spPr bwMode="auto">
          <a:xfrm>
            <a:off x="2194552" y="3734399"/>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528</a:t>
            </a:r>
          </a:p>
        </p:txBody>
      </p:sp>
      <p:sp>
        <p:nvSpPr>
          <p:cNvPr id="18" name="TextBox 17">
            <a:extLst>
              <a:ext uri="{FF2B5EF4-FFF2-40B4-BE49-F238E27FC236}">
                <a16:creationId xmlns:a16="http://schemas.microsoft.com/office/drawing/2014/main" xmlns="" id="{B16DAD3E-B021-40D0-A3C9-58A5F8BB00C1}"/>
              </a:ext>
            </a:extLst>
          </p:cNvPr>
          <p:cNvSpPr txBox="1"/>
          <p:nvPr/>
        </p:nvSpPr>
        <p:spPr bwMode="auto">
          <a:xfrm>
            <a:off x="2435619" y="2717751"/>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2</a:t>
            </a:r>
          </a:p>
        </p:txBody>
      </p:sp>
      <p:pic>
        <p:nvPicPr>
          <p:cNvPr id="19" name="Picture 18">
            <a:extLst>
              <a:ext uri="{FF2B5EF4-FFF2-40B4-BE49-F238E27FC236}">
                <a16:creationId xmlns:a16="http://schemas.microsoft.com/office/drawing/2014/main" xmlns="" id="{EAEE45AD-668F-4FB8-8742-E6E2AF3EB94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20242" y="3075358"/>
            <a:ext cx="553655" cy="508763"/>
          </a:xfrm>
          <a:prstGeom prst="rect">
            <a:avLst/>
          </a:prstGeom>
        </p:spPr>
      </p:pic>
      <p:sp>
        <p:nvSpPr>
          <p:cNvPr id="20" name="TextBox 19">
            <a:extLst>
              <a:ext uri="{FF2B5EF4-FFF2-40B4-BE49-F238E27FC236}">
                <a16:creationId xmlns:a16="http://schemas.microsoft.com/office/drawing/2014/main" xmlns="" id="{C039B363-D59F-4F1E-A307-4D169378BFE4}"/>
              </a:ext>
            </a:extLst>
          </p:cNvPr>
          <p:cNvSpPr txBox="1"/>
          <p:nvPr/>
        </p:nvSpPr>
        <p:spPr bwMode="auto">
          <a:xfrm>
            <a:off x="4760304" y="1048970"/>
            <a:ext cx="9701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528</a:t>
            </a:r>
          </a:p>
        </p:txBody>
      </p:sp>
      <p:sp>
        <p:nvSpPr>
          <p:cNvPr id="21" name="TextBox 20">
            <a:extLst>
              <a:ext uri="{FF2B5EF4-FFF2-40B4-BE49-F238E27FC236}">
                <a16:creationId xmlns:a16="http://schemas.microsoft.com/office/drawing/2014/main" xmlns="" id="{85C633A0-2288-4810-B495-565BD89A64AC}"/>
              </a:ext>
            </a:extLst>
          </p:cNvPr>
          <p:cNvSpPr txBox="1"/>
          <p:nvPr/>
        </p:nvSpPr>
        <p:spPr bwMode="auto">
          <a:xfrm>
            <a:off x="3411177" y="1048970"/>
            <a:ext cx="14125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544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16</a:t>
            </a:r>
          </a:p>
        </p:txBody>
      </p:sp>
    </p:spTree>
    <p:extLst>
      <p:ext uri="{BB962C8B-B14F-4D97-AF65-F5344CB8AC3E}">
        <p14:creationId xmlns:p14="http://schemas.microsoft.com/office/powerpoint/2010/main" val="1385669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right)">
                                      <p:cBhvr>
                                        <p:cTn id="23" dur="500"/>
                                        <p:tgtEl>
                                          <p:spTgt spid="8"/>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par>
                                <p:cTn id="32" presetID="10" presetClass="entr" presetSubtype="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2" fill="hold" nodeType="click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right)">
                                      <p:cBhvr>
                                        <p:cTn id="39" dur="500"/>
                                        <p:tgtEl>
                                          <p:spTgt spid="1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500"/>
                                        <p:tgtEl>
                                          <p:spTgt spid="17"/>
                                        </p:tgtEl>
                                      </p:cBhvr>
                                    </p:animEffect>
                                  </p:childTnLst>
                                </p:cTn>
                              </p:par>
                              <p:par>
                                <p:cTn id="48" presetID="10" presetClass="entr" presetSubtype="0" fill="hold"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4" grpId="0"/>
      <p:bldP spid="15" grpId="0"/>
      <p:bldP spid="17" grpId="0"/>
      <p:bldP spid="18" grpId="0"/>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3:2</a:t>
            </a:r>
          </a:p>
        </p:txBody>
      </p:sp>
      <p:pic>
        <p:nvPicPr>
          <p:cNvPr id="3" name="Picture 2">
            <a:extLst>
              <a:ext uri="{FF2B5EF4-FFF2-40B4-BE49-F238E27FC236}">
                <a16:creationId xmlns:a16="http://schemas.microsoft.com/office/drawing/2014/main" xmlns="" id="{E0E0B81C-AC71-4693-9598-C51A74D62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90401" y="3631976"/>
            <a:ext cx="37409" cy="172082"/>
          </a:xfrm>
          <a:prstGeom prst="rect">
            <a:avLst/>
          </a:prstGeom>
        </p:spPr>
      </p:pic>
      <p:pic>
        <p:nvPicPr>
          <p:cNvPr id="4" name="Picture 3">
            <a:extLst>
              <a:ext uri="{FF2B5EF4-FFF2-40B4-BE49-F238E27FC236}">
                <a16:creationId xmlns:a16="http://schemas.microsoft.com/office/drawing/2014/main" xmlns="" id="{432A2950-60E2-4515-BC19-D0428B1285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4456" y="3606395"/>
            <a:ext cx="6127607" cy="37409"/>
          </a:xfrm>
          <a:prstGeom prst="rect">
            <a:avLst/>
          </a:prstGeom>
        </p:spPr>
      </p:pic>
      <p:pic>
        <p:nvPicPr>
          <p:cNvPr id="5" name="Picture 4">
            <a:extLst>
              <a:ext uri="{FF2B5EF4-FFF2-40B4-BE49-F238E27FC236}">
                <a16:creationId xmlns:a16="http://schemas.microsoft.com/office/drawing/2014/main" xmlns="" id="{45FD460B-8EB3-44E2-9D7D-61D7A3B0C3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24101" y="3075358"/>
            <a:ext cx="2611154" cy="508763"/>
          </a:xfrm>
          <a:prstGeom prst="rect">
            <a:avLst/>
          </a:prstGeom>
        </p:spPr>
      </p:pic>
      <p:pic>
        <p:nvPicPr>
          <p:cNvPr id="6" name="Picture 5">
            <a:extLst>
              <a:ext uri="{FF2B5EF4-FFF2-40B4-BE49-F238E27FC236}">
                <a16:creationId xmlns:a16="http://schemas.microsoft.com/office/drawing/2014/main" xmlns="" id="{04E4E61B-75E9-4442-B256-4229575ECB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75514" y="3075358"/>
            <a:ext cx="1054937" cy="508763"/>
          </a:xfrm>
          <a:prstGeom prst="rect">
            <a:avLst/>
          </a:prstGeom>
        </p:spPr>
      </p:pic>
      <p:pic>
        <p:nvPicPr>
          <p:cNvPr id="7" name="Picture 6">
            <a:extLst>
              <a:ext uri="{FF2B5EF4-FFF2-40B4-BE49-F238E27FC236}">
                <a16:creationId xmlns:a16="http://schemas.microsoft.com/office/drawing/2014/main" xmlns="" id="{192A15B1-F30E-4D7D-8AB3-0774A128F8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7713" y="3631976"/>
            <a:ext cx="37409" cy="172082"/>
          </a:xfrm>
          <a:prstGeom prst="rect">
            <a:avLst/>
          </a:prstGeom>
        </p:spPr>
      </p:pic>
      <p:pic>
        <p:nvPicPr>
          <p:cNvPr id="8" name="Picture 7">
            <a:extLst>
              <a:ext uri="{FF2B5EF4-FFF2-40B4-BE49-F238E27FC236}">
                <a16:creationId xmlns:a16="http://schemas.microsoft.com/office/drawing/2014/main" xmlns="" id="{CF6D30AC-9901-46AC-B717-02F3BD302B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2849" y="3631976"/>
            <a:ext cx="37409" cy="172082"/>
          </a:xfrm>
          <a:prstGeom prst="rect">
            <a:avLst/>
          </a:prstGeom>
        </p:spPr>
      </p:pic>
      <p:sp>
        <p:nvSpPr>
          <p:cNvPr id="9" name="TextBox 8">
            <a:extLst>
              <a:ext uri="{FF2B5EF4-FFF2-40B4-BE49-F238E27FC236}">
                <a16:creationId xmlns:a16="http://schemas.microsoft.com/office/drawing/2014/main" xmlns="" id="{1ED2EDAE-E85E-4914-93FE-A73A7EF72930}"/>
              </a:ext>
            </a:extLst>
          </p:cNvPr>
          <p:cNvSpPr txBox="1"/>
          <p:nvPr/>
        </p:nvSpPr>
        <p:spPr bwMode="auto">
          <a:xfrm>
            <a:off x="4936782" y="2714183"/>
            <a:ext cx="78579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100</a:t>
            </a:r>
          </a:p>
        </p:txBody>
      </p:sp>
      <p:sp>
        <p:nvSpPr>
          <p:cNvPr id="10" name="TextBox 9">
            <a:extLst>
              <a:ext uri="{FF2B5EF4-FFF2-40B4-BE49-F238E27FC236}">
                <a16:creationId xmlns:a16="http://schemas.microsoft.com/office/drawing/2014/main" xmlns="" id="{B7F13BDE-E44C-4EAA-B3C5-25AC0C9333ED}"/>
              </a:ext>
            </a:extLst>
          </p:cNvPr>
          <p:cNvSpPr txBox="1"/>
          <p:nvPr/>
        </p:nvSpPr>
        <p:spPr bwMode="auto">
          <a:xfrm>
            <a:off x="3746032" y="373359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340</a:t>
            </a:r>
          </a:p>
        </p:txBody>
      </p:sp>
      <p:sp>
        <p:nvSpPr>
          <p:cNvPr id="11" name="TextBox 10">
            <a:extLst>
              <a:ext uri="{FF2B5EF4-FFF2-40B4-BE49-F238E27FC236}">
                <a16:creationId xmlns:a16="http://schemas.microsoft.com/office/drawing/2014/main" xmlns="" id="{5D2D680F-CEB4-4227-8F22-576EAD8D2979}"/>
              </a:ext>
            </a:extLst>
          </p:cNvPr>
          <p:cNvSpPr txBox="1"/>
          <p:nvPr/>
        </p:nvSpPr>
        <p:spPr bwMode="auto">
          <a:xfrm>
            <a:off x="6331168" y="373359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440</a:t>
            </a:r>
          </a:p>
        </p:txBody>
      </p:sp>
      <p:sp>
        <p:nvSpPr>
          <p:cNvPr id="12" name="TextBox 11">
            <a:extLst>
              <a:ext uri="{FF2B5EF4-FFF2-40B4-BE49-F238E27FC236}">
                <a16:creationId xmlns:a16="http://schemas.microsoft.com/office/drawing/2014/main" xmlns="" id="{97855C36-6476-4C51-9F0B-E353B8D5125E}"/>
              </a:ext>
            </a:extLst>
          </p:cNvPr>
          <p:cNvSpPr txBox="1"/>
          <p:nvPr/>
        </p:nvSpPr>
        <p:spPr bwMode="auto">
          <a:xfrm>
            <a:off x="2708043" y="373359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300</a:t>
            </a:r>
          </a:p>
        </p:txBody>
      </p:sp>
      <p:sp>
        <p:nvSpPr>
          <p:cNvPr id="13" name="TextBox 12">
            <a:extLst>
              <a:ext uri="{FF2B5EF4-FFF2-40B4-BE49-F238E27FC236}">
                <a16:creationId xmlns:a16="http://schemas.microsoft.com/office/drawing/2014/main" xmlns="" id="{16F8042D-2770-4D85-B6F9-A9113059AE2C}"/>
              </a:ext>
            </a:extLst>
          </p:cNvPr>
          <p:cNvSpPr txBox="1"/>
          <p:nvPr/>
        </p:nvSpPr>
        <p:spPr bwMode="auto">
          <a:xfrm>
            <a:off x="3175809" y="2714183"/>
            <a:ext cx="654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40</a:t>
            </a:r>
          </a:p>
        </p:txBody>
      </p:sp>
      <p:pic>
        <p:nvPicPr>
          <p:cNvPr id="14" name="Picture 13">
            <a:extLst>
              <a:ext uri="{FF2B5EF4-FFF2-40B4-BE49-F238E27FC236}">
                <a16:creationId xmlns:a16="http://schemas.microsoft.com/office/drawing/2014/main" xmlns="" id="{88222EAD-2BFE-4969-9982-6FEB1E0DC4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6910" y="3631976"/>
            <a:ext cx="37409" cy="172082"/>
          </a:xfrm>
          <a:prstGeom prst="rect">
            <a:avLst/>
          </a:prstGeom>
        </p:spPr>
      </p:pic>
      <p:sp>
        <p:nvSpPr>
          <p:cNvPr id="15" name="TextBox 14">
            <a:extLst>
              <a:ext uri="{FF2B5EF4-FFF2-40B4-BE49-F238E27FC236}">
                <a16:creationId xmlns:a16="http://schemas.microsoft.com/office/drawing/2014/main" xmlns="" id="{B2487A37-4322-492B-88C8-39E8F1A0552D}"/>
              </a:ext>
            </a:extLst>
          </p:cNvPr>
          <p:cNvSpPr txBox="1"/>
          <p:nvPr/>
        </p:nvSpPr>
        <p:spPr bwMode="auto">
          <a:xfrm>
            <a:off x="2194552" y="3734399"/>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280</a:t>
            </a:r>
          </a:p>
        </p:txBody>
      </p:sp>
      <p:sp>
        <p:nvSpPr>
          <p:cNvPr id="16" name="TextBox 15">
            <a:extLst>
              <a:ext uri="{FF2B5EF4-FFF2-40B4-BE49-F238E27FC236}">
                <a16:creationId xmlns:a16="http://schemas.microsoft.com/office/drawing/2014/main" xmlns="" id="{36F6DE68-2A83-45AF-B5F8-B1C224231204}"/>
              </a:ext>
            </a:extLst>
          </p:cNvPr>
          <p:cNvSpPr txBox="1"/>
          <p:nvPr/>
        </p:nvSpPr>
        <p:spPr bwMode="auto">
          <a:xfrm>
            <a:off x="2369896" y="2717751"/>
            <a:ext cx="654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20</a:t>
            </a:r>
          </a:p>
        </p:txBody>
      </p:sp>
      <p:pic>
        <p:nvPicPr>
          <p:cNvPr id="17" name="Picture 16">
            <a:extLst>
              <a:ext uri="{FF2B5EF4-FFF2-40B4-BE49-F238E27FC236}">
                <a16:creationId xmlns:a16="http://schemas.microsoft.com/office/drawing/2014/main" xmlns="" id="{839CA841-BB17-46AB-9390-F1070473AD7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20242" y="3075358"/>
            <a:ext cx="553655" cy="508763"/>
          </a:xfrm>
          <a:prstGeom prst="rect">
            <a:avLst/>
          </a:prstGeom>
        </p:spPr>
      </p:pic>
      <p:sp>
        <p:nvSpPr>
          <p:cNvPr id="20" name="TextBox 19">
            <a:extLst>
              <a:ext uri="{FF2B5EF4-FFF2-40B4-BE49-F238E27FC236}">
                <a16:creationId xmlns:a16="http://schemas.microsoft.com/office/drawing/2014/main" xmlns="" id="{33C76D66-52A9-4F09-9C0F-C3D3522CA847}"/>
              </a:ext>
            </a:extLst>
          </p:cNvPr>
          <p:cNvSpPr txBox="1"/>
          <p:nvPr/>
        </p:nvSpPr>
        <p:spPr bwMode="auto">
          <a:xfrm>
            <a:off x="4839680" y="1048970"/>
            <a:ext cx="9701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280</a:t>
            </a:r>
          </a:p>
        </p:txBody>
      </p:sp>
      <p:sp>
        <p:nvSpPr>
          <p:cNvPr id="21" name="TextBox 20">
            <a:extLst>
              <a:ext uri="{FF2B5EF4-FFF2-40B4-BE49-F238E27FC236}">
                <a16:creationId xmlns:a16="http://schemas.microsoft.com/office/drawing/2014/main" xmlns="" id="{FE0F9D5E-3FC4-47E2-A59F-FE5A4B724466}"/>
              </a:ext>
            </a:extLst>
          </p:cNvPr>
          <p:cNvSpPr txBox="1"/>
          <p:nvPr/>
        </p:nvSpPr>
        <p:spPr bwMode="auto">
          <a:xfrm>
            <a:off x="3333431" y="1048970"/>
            <a:ext cx="15696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440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160</a:t>
            </a:r>
          </a:p>
        </p:txBody>
      </p:sp>
    </p:spTree>
    <p:extLst>
      <p:ext uri="{BB962C8B-B14F-4D97-AF65-F5344CB8AC3E}">
        <p14:creationId xmlns:p14="http://schemas.microsoft.com/office/powerpoint/2010/main" val="2768361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right)">
                                      <p:cBhvr>
                                        <p:cTn id="23" dur="500"/>
                                        <p:tgtEl>
                                          <p:spTgt spid="6"/>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2" fill="hold" nodeType="click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right)">
                                      <p:cBhvr>
                                        <p:cTn id="39" dur="500"/>
                                        <p:tgtEl>
                                          <p:spTgt spid="1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par>
                                <p:cTn id="48" presetID="10" presetClass="entr" presetSubtype="0" fill="hold"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500"/>
                                        <p:tgtEl>
                                          <p:spTgt spid="14"/>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P spid="13" grpId="0"/>
      <p:bldP spid="15" grpId="0"/>
      <p:bldP spid="16"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3:3</a:t>
            </a:r>
          </a:p>
        </p:txBody>
      </p:sp>
      <p:sp>
        <p:nvSpPr>
          <p:cNvPr id="5" name="TextBox 4">
            <a:extLst>
              <a:ext uri="{FF2B5EF4-FFF2-40B4-BE49-F238E27FC236}">
                <a16:creationId xmlns:a16="http://schemas.microsoft.com/office/drawing/2014/main" xmlns="" id="{836AF09A-C60B-47E8-802C-CDD4EEB043D6}"/>
              </a:ext>
            </a:extLst>
          </p:cNvPr>
          <p:cNvSpPr txBox="1"/>
          <p:nvPr/>
        </p:nvSpPr>
        <p:spPr bwMode="auto">
          <a:xfrm>
            <a:off x="4841192" y="1048970"/>
            <a:ext cx="6559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4</a:t>
            </a:r>
          </a:p>
        </p:txBody>
      </p:sp>
      <p:sp>
        <p:nvSpPr>
          <p:cNvPr id="6" name="TextBox 5">
            <a:extLst>
              <a:ext uri="{FF2B5EF4-FFF2-40B4-BE49-F238E27FC236}">
                <a16:creationId xmlns:a16="http://schemas.microsoft.com/office/drawing/2014/main" xmlns="" id="{E2CD2BA6-9031-4CA6-AAAE-D40751737293}"/>
              </a:ext>
            </a:extLst>
          </p:cNvPr>
          <p:cNvSpPr txBox="1"/>
          <p:nvPr/>
        </p:nvSpPr>
        <p:spPr bwMode="auto">
          <a:xfrm>
            <a:off x="3646860" y="1048970"/>
            <a:ext cx="12554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43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39</a:t>
            </a:r>
          </a:p>
        </p:txBody>
      </p:sp>
      <p:pic>
        <p:nvPicPr>
          <p:cNvPr id="9" name="Picture 8">
            <a:extLst>
              <a:ext uri="{FF2B5EF4-FFF2-40B4-BE49-F238E27FC236}">
                <a16:creationId xmlns:a16="http://schemas.microsoft.com/office/drawing/2014/main" xmlns="" id="{A2BD47CC-831A-4CEB-BDA6-E90B501E8C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790" y="4618156"/>
            <a:ext cx="7678420" cy="27018"/>
          </a:xfrm>
          <a:prstGeom prst="rect">
            <a:avLst/>
          </a:prstGeom>
        </p:spPr>
      </p:pic>
      <p:pic>
        <p:nvPicPr>
          <p:cNvPr id="11" name="Picture 10">
            <a:extLst>
              <a:ext uri="{FF2B5EF4-FFF2-40B4-BE49-F238E27FC236}">
                <a16:creationId xmlns:a16="http://schemas.microsoft.com/office/drawing/2014/main" xmlns="" id="{8994BCDB-F01A-4619-A5EE-A6E38605DF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11197" y="3928732"/>
            <a:ext cx="534950" cy="648424"/>
          </a:xfrm>
          <a:prstGeom prst="rect">
            <a:avLst/>
          </a:prstGeom>
        </p:spPr>
      </p:pic>
      <p:pic>
        <p:nvPicPr>
          <p:cNvPr id="13" name="Picture 12">
            <a:extLst>
              <a:ext uri="{FF2B5EF4-FFF2-40B4-BE49-F238E27FC236}">
                <a16:creationId xmlns:a16="http://schemas.microsoft.com/office/drawing/2014/main" xmlns="" id="{6E145F00-DEC9-409F-AE17-6C1D92B171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59202" y="3928732"/>
            <a:ext cx="245970" cy="648424"/>
          </a:xfrm>
          <a:prstGeom prst="rect">
            <a:avLst/>
          </a:prstGeom>
        </p:spPr>
      </p:pic>
      <p:pic>
        <p:nvPicPr>
          <p:cNvPr id="15" name="Picture 14">
            <a:extLst>
              <a:ext uri="{FF2B5EF4-FFF2-40B4-BE49-F238E27FC236}">
                <a16:creationId xmlns:a16="http://schemas.microsoft.com/office/drawing/2014/main" xmlns="" id="{5CC20651-C4A6-4D5C-AA25-B25B34DCEB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1587" y="4578913"/>
            <a:ext cx="6948943" cy="113474"/>
          </a:xfrm>
          <a:prstGeom prst="rect">
            <a:avLst/>
          </a:prstGeom>
        </p:spPr>
      </p:pic>
      <p:pic>
        <p:nvPicPr>
          <p:cNvPr id="17" name="Picture 16">
            <a:extLst>
              <a:ext uri="{FF2B5EF4-FFF2-40B4-BE49-F238E27FC236}">
                <a16:creationId xmlns:a16="http://schemas.microsoft.com/office/drawing/2014/main" xmlns="" id="{4612CD94-7AEC-4ACA-87D1-EEAB4CE2F8B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3597" y="2956410"/>
            <a:ext cx="7656806" cy="243159"/>
          </a:xfrm>
          <a:prstGeom prst="rect">
            <a:avLst/>
          </a:prstGeom>
        </p:spPr>
      </p:pic>
      <p:pic>
        <p:nvPicPr>
          <p:cNvPr id="19" name="Picture 18">
            <a:extLst>
              <a:ext uri="{FF2B5EF4-FFF2-40B4-BE49-F238E27FC236}">
                <a16:creationId xmlns:a16="http://schemas.microsoft.com/office/drawing/2014/main" xmlns="" id="{75B02B19-42C2-4DF1-8A19-17975CCD0E4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4444" y="4618156"/>
            <a:ext cx="16211" cy="102668"/>
          </a:xfrm>
          <a:prstGeom prst="rect">
            <a:avLst/>
          </a:prstGeom>
        </p:spPr>
      </p:pic>
      <p:pic>
        <p:nvPicPr>
          <p:cNvPr id="20" name="Picture 19">
            <a:extLst>
              <a:ext uri="{FF2B5EF4-FFF2-40B4-BE49-F238E27FC236}">
                <a16:creationId xmlns:a16="http://schemas.microsoft.com/office/drawing/2014/main" xmlns="" id="{1E0739B1-DF6F-441C-BA78-A9553839F1C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401657" y="4618156"/>
            <a:ext cx="10806" cy="102668"/>
          </a:xfrm>
          <a:prstGeom prst="rect">
            <a:avLst/>
          </a:prstGeom>
        </p:spPr>
      </p:pic>
      <p:pic>
        <p:nvPicPr>
          <p:cNvPr id="21" name="Picture 20">
            <a:extLst>
              <a:ext uri="{FF2B5EF4-FFF2-40B4-BE49-F238E27FC236}">
                <a16:creationId xmlns:a16="http://schemas.microsoft.com/office/drawing/2014/main" xmlns="" id="{49BD36F2-74A8-4FD5-8B1E-126F7F8F264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666345" y="4618156"/>
            <a:ext cx="10807" cy="102668"/>
          </a:xfrm>
          <a:prstGeom prst="rect">
            <a:avLst/>
          </a:prstGeom>
        </p:spPr>
      </p:pic>
      <p:sp>
        <p:nvSpPr>
          <p:cNvPr id="22" name="TextBox 21">
            <a:extLst>
              <a:ext uri="{FF2B5EF4-FFF2-40B4-BE49-F238E27FC236}">
                <a16:creationId xmlns:a16="http://schemas.microsoft.com/office/drawing/2014/main" xmlns="" id="{4230993A-9085-46D9-B1BD-A1192227C338}"/>
              </a:ext>
            </a:extLst>
          </p:cNvPr>
          <p:cNvSpPr txBox="1"/>
          <p:nvPr/>
        </p:nvSpPr>
        <p:spPr bwMode="auto">
          <a:xfrm>
            <a:off x="7455390" y="4638717"/>
            <a:ext cx="4219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39</a:t>
            </a:r>
          </a:p>
        </p:txBody>
      </p:sp>
      <p:sp>
        <p:nvSpPr>
          <p:cNvPr id="24" name="TextBox 23">
            <a:extLst>
              <a:ext uri="{FF2B5EF4-FFF2-40B4-BE49-F238E27FC236}">
                <a16:creationId xmlns:a16="http://schemas.microsoft.com/office/drawing/2014/main" xmlns="" id="{A47C235E-9711-4A3C-A91D-89F926689410}"/>
              </a:ext>
            </a:extLst>
          </p:cNvPr>
          <p:cNvSpPr txBox="1"/>
          <p:nvPr/>
        </p:nvSpPr>
        <p:spPr bwMode="auto">
          <a:xfrm>
            <a:off x="576973" y="4638717"/>
            <a:ext cx="303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0</a:t>
            </a:r>
          </a:p>
        </p:txBody>
      </p:sp>
      <p:pic>
        <p:nvPicPr>
          <p:cNvPr id="25" name="Picture 24">
            <a:extLst>
              <a:ext uri="{FF2B5EF4-FFF2-40B4-BE49-F238E27FC236}">
                <a16:creationId xmlns:a16="http://schemas.microsoft.com/office/drawing/2014/main" xmlns="" id="{7803AE18-77C4-4286-A1A8-531308831EB0}"/>
              </a:ext>
            </a:extLst>
          </p:cNvPr>
          <p:cNvPicPr>
            <a:picLocks/>
          </p:cNvPicPr>
          <p:nvPr/>
        </p:nvPicPr>
        <p:blipFill>
          <a:blip r:embed="rId9">
            <a:extLst>
              <a:ext uri="{28A0092B-C50C-407E-A947-70E740481C1C}">
                <a14:useLocalDpi xmlns:a14="http://schemas.microsoft.com/office/drawing/2010/main" val="0"/>
              </a:ext>
            </a:extLst>
          </a:blip>
          <a:stretch>
            <a:fillRect/>
          </a:stretch>
        </p:blipFill>
        <p:spPr>
          <a:xfrm>
            <a:off x="7919253" y="4618156"/>
            <a:ext cx="27018" cy="104400"/>
          </a:xfrm>
          <a:prstGeom prst="rect">
            <a:avLst/>
          </a:prstGeom>
        </p:spPr>
      </p:pic>
      <p:sp>
        <p:nvSpPr>
          <p:cNvPr id="26" name="TextBox 25">
            <a:extLst>
              <a:ext uri="{FF2B5EF4-FFF2-40B4-BE49-F238E27FC236}">
                <a16:creationId xmlns:a16="http://schemas.microsoft.com/office/drawing/2014/main" xmlns="" id="{E8FD0524-41E6-44F2-99BB-12EC02A294E5}"/>
              </a:ext>
            </a:extLst>
          </p:cNvPr>
          <p:cNvSpPr txBox="1"/>
          <p:nvPr/>
        </p:nvSpPr>
        <p:spPr bwMode="auto">
          <a:xfrm>
            <a:off x="8193877" y="4638717"/>
            <a:ext cx="4219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43</a:t>
            </a:r>
          </a:p>
        </p:txBody>
      </p:sp>
      <p:sp>
        <p:nvSpPr>
          <p:cNvPr id="28" name="TextBox 27">
            <a:extLst>
              <a:ext uri="{FF2B5EF4-FFF2-40B4-BE49-F238E27FC236}">
                <a16:creationId xmlns:a16="http://schemas.microsoft.com/office/drawing/2014/main" xmlns="" id="{C1876F79-53C6-4D0F-A6B9-F2BF9F515047}"/>
              </a:ext>
            </a:extLst>
          </p:cNvPr>
          <p:cNvSpPr txBox="1"/>
          <p:nvPr/>
        </p:nvSpPr>
        <p:spPr bwMode="auto">
          <a:xfrm>
            <a:off x="7714029" y="4638717"/>
            <a:ext cx="4219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40</a:t>
            </a:r>
          </a:p>
        </p:txBody>
      </p:sp>
      <p:sp>
        <p:nvSpPr>
          <p:cNvPr id="29" name="TextBox 28">
            <a:extLst>
              <a:ext uri="{FF2B5EF4-FFF2-40B4-BE49-F238E27FC236}">
                <a16:creationId xmlns:a16="http://schemas.microsoft.com/office/drawing/2014/main" xmlns="" id="{67EAF6BC-7211-4AB1-9F01-5C4CEC1A920F}"/>
              </a:ext>
            </a:extLst>
          </p:cNvPr>
          <p:cNvSpPr txBox="1"/>
          <p:nvPr/>
        </p:nvSpPr>
        <p:spPr bwMode="auto">
          <a:xfrm>
            <a:off x="7917222" y="3577693"/>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+ 3</a:t>
            </a:r>
          </a:p>
        </p:txBody>
      </p:sp>
      <p:sp>
        <p:nvSpPr>
          <p:cNvPr id="30" name="TextBox 29">
            <a:extLst>
              <a:ext uri="{FF2B5EF4-FFF2-40B4-BE49-F238E27FC236}">
                <a16:creationId xmlns:a16="http://schemas.microsoft.com/office/drawing/2014/main" xmlns="" id="{E7CCB689-3206-446D-9D79-9DD6C3964841}"/>
              </a:ext>
            </a:extLst>
          </p:cNvPr>
          <p:cNvSpPr txBox="1"/>
          <p:nvPr/>
        </p:nvSpPr>
        <p:spPr bwMode="auto">
          <a:xfrm>
            <a:off x="7490191" y="3577693"/>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+ 1</a:t>
            </a:r>
          </a:p>
        </p:txBody>
      </p:sp>
      <p:sp>
        <p:nvSpPr>
          <p:cNvPr id="32" name="Rectangle: Rounded Corners 31">
            <a:extLst>
              <a:ext uri="{FF2B5EF4-FFF2-40B4-BE49-F238E27FC236}">
                <a16:creationId xmlns:a16="http://schemas.microsoft.com/office/drawing/2014/main" xmlns="" id="{E621DAD9-C4D4-4AA6-AAAF-76725358B9D8}"/>
              </a:ext>
            </a:extLst>
          </p:cNvPr>
          <p:cNvSpPr/>
          <p:nvPr/>
        </p:nvSpPr>
        <p:spPr bwMode="auto">
          <a:xfrm>
            <a:off x="7683502" y="2890809"/>
            <a:ext cx="720000" cy="446400"/>
          </a:xfrm>
          <a:prstGeom prst="roundRect">
            <a:avLst>
              <a:gd name="adj" fmla="val 22542"/>
            </a:avLst>
          </a:prstGeom>
          <a:noFill/>
          <a:ln w="19050" cap="flat" cmpd="sng" algn="ctr">
            <a:solidFill>
              <a:srgbClr val="FF3838"/>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3" name="Rectangle: Rounded Corners 32">
            <a:extLst>
              <a:ext uri="{FF2B5EF4-FFF2-40B4-BE49-F238E27FC236}">
                <a16:creationId xmlns:a16="http://schemas.microsoft.com/office/drawing/2014/main" xmlns="" id="{EE54A76E-8DD9-496D-8F24-75E2ED3FA261}"/>
              </a:ext>
            </a:extLst>
          </p:cNvPr>
          <p:cNvSpPr/>
          <p:nvPr/>
        </p:nvSpPr>
        <p:spPr bwMode="auto">
          <a:xfrm>
            <a:off x="7534216" y="3661093"/>
            <a:ext cx="861885" cy="251940"/>
          </a:xfrm>
          <a:prstGeom prst="roundRect">
            <a:avLst>
              <a:gd name="adj" fmla="val 22542"/>
            </a:avLst>
          </a:prstGeom>
          <a:noFill/>
          <a:ln w="19050" cap="flat" cmpd="sng" algn="ctr">
            <a:solidFill>
              <a:srgbClr val="FF3838"/>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4" name="Picture 33">
            <a:extLst>
              <a:ext uri="{FF2B5EF4-FFF2-40B4-BE49-F238E27FC236}">
                <a16:creationId xmlns:a16="http://schemas.microsoft.com/office/drawing/2014/main" xmlns="" id="{990EE065-362C-499C-8B45-1A47E7D85ECE}"/>
              </a:ext>
            </a:extLst>
          </p:cNvPr>
          <p:cNvPicPr>
            <a:picLocks noChangeAspect="1"/>
          </p:cNvPicPr>
          <p:nvPr/>
        </p:nvPicPr>
        <p:blipFill rotWithShape="1">
          <a:blip r:embed="rId10" cstate="print">
            <a:extLst>
              <a:ext uri="{BEBA8EAE-BF5A-486C-A8C5-ECC9F3942E4B}">
                <a14:imgProps xmlns:a14="http://schemas.microsoft.com/office/drawing/2010/main">
                  <a14:imgLayer r:embed="rId11">
                    <a14:imgEffect>
                      <a14:saturation sat="0"/>
                    </a14:imgEffect>
                  </a14:imgLayer>
                </a14:imgProps>
              </a:ext>
              <a:ext uri="{28A0092B-C50C-407E-A947-70E740481C1C}">
                <a14:useLocalDpi xmlns:a14="http://schemas.microsoft.com/office/drawing/2010/main" val="0"/>
              </a:ext>
            </a:extLst>
          </a:blip>
          <a:srcRect r="9363"/>
          <a:stretch/>
        </p:blipFill>
        <p:spPr>
          <a:xfrm>
            <a:off x="743597" y="2956410"/>
            <a:ext cx="6939905" cy="243159"/>
          </a:xfrm>
          <a:prstGeom prst="rect">
            <a:avLst/>
          </a:prstGeom>
        </p:spPr>
      </p:pic>
      <p:sp>
        <p:nvSpPr>
          <p:cNvPr id="31" name="Rectangle: Rounded Corners 30">
            <a:extLst>
              <a:ext uri="{FF2B5EF4-FFF2-40B4-BE49-F238E27FC236}">
                <a16:creationId xmlns:a16="http://schemas.microsoft.com/office/drawing/2014/main" xmlns="" id="{D304D79D-30B1-48FF-92F0-E113EF639960}"/>
              </a:ext>
            </a:extLst>
          </p:cNvPr>
          <p:cNvSpPr/>
          <p:nvPr/>
        </p:nvSpPr>
        <p:spPr bwMode="auto">
          <a:xfrm>
            <a:off x="652683" y="2892566"/>
            <a:ext cx="7030819" cy="446400"/>
          </a:xfrm>
          <a:prstGeom prst="roundRect">
            <a:avLst>
              <a:gd name="adj" fmla="val 22542"/>
            </a:avLst>
          </a:prstGeom>
          <a:noFill/>
          <a:ln w="19050" cap="flat" cmpd="sng" algn="ctr">
            <a:solidFill>
              <a:srgbClr val="FF3838"/>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317513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heel(1)">
                                      <p:cBhvr>
                                        <p:cTn id="12" dur="175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par>
                                <p:cTn id="21" presetID="10"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par>
                                <p:cTn id="24" presetID="10" presetClass="entr" presetSubtype="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500"/>
                                        <p:tgtEl>
                                          <p:spTgt spid="34"/>
                                        </p:tgtEl>
                                      </p:cBhvr>
                                    </p:animEffect>
                                  </p:childTnLst>
                                </p:cTn>
                              </p:par>
                            </p:childTnLst>
                          </p:cTn>
                        </p:par>
                        <p:par>
                          <p:cTn id="43" fill="hold">
                            <p:stCondLst>
                              <p:cond delay="500"/>
                            </p:stCondLst>
                            <p:childTnLst>
                              <p:par>
                                <p:cTn id="44" presetID="22" presetClass="entr" presetSubtype="8"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10" presetClass="entr" presetSubtype="0" fill="hold" grpId="0" nodeType="withEffect">
                                  <p:stCondLst>
                                    <p:cond delay="25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500"/>
                                        <p:tgtEl>
                                          <p:spTgt spid="30"/>
                                        </p:tgtEl>
                                      </p:cBhvr>
                                    </p:animEffect>
                                  </p:childTnLst>
                                </p:cTn>
                              </p:par>
                            </p:childTnLst>
                          </p:cTn>
                        </p:par>
                        <p:par>
                          <p:cTn id="55" fill="hold">
                            <p:stCondLst>
                              <p:cond delay="750"/>
                            </p:stCondLst>
                            <p:childTnLst>
                              <p:par>
                                <p:cTn id="56" presetID="10" presetClass="entr" presetSubtype="0" fill="hold"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500"/>
                                        <p:tgtEl>
                                          <p:spTgt spid="2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fade">
                                      <p:cBhvr>
                                        <p:cTn id="61" dur="500"/>
                                        <p:tgtEl>
                                          <p:spTgt spid="28"/>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nodeType="click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wipe(left)">
                                      <p:cBhvr>
                                        <p:cTn id="66" dur="500"/>
                                        <p:tgtEl>
                                          <p:spTgt spid="11"/>
                                        </p:tgtEl>
                                      </p:cBhvr>
                                    </p:animEffect>
                                  </p:childTnLst>
                                </p:cTn>
                              </p:par>
                              <p:par>
                                <p:cTn id="67" presetID="10" presetClass="entr" presetSubtype="0" fill="hold" grpId="0" nodeType="withEffect">
                                  <p:stCondLst>
                                    <p:cond delay="25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500"/>
                                        <p:tgtEl>
                                          <p:spTgt spid="29"/>
                                        </p:tgtEl>
                                      </p:cBhvr>
                                    </p:animEffect>
                                  </p:childTnLst>
                                </p:cTn>
                              </p:par>
                            </p:childTnLst>
                          </p:cTn>
                        </p:par>
                      </p:childTnLst>
                    </p:cTn>
                  </p:par>
                  <p:par>
                    <p:cTn id="70" fill="hold">
                      <p:stCondLst>
                        <p:cond delay="indefinite"/>
                      </p:stCondLst>
                      <p:childTnLst>
                        <p:par>
                          <p:cTn id="71" fill="hold">
                            <p:stCondLst>
                              <p:cond delay="0"/>
                            </p:stCondLst>
                            <p:childTnLst>
                              <p:par>
                                <p:cTn id="72" presetID="21" presetClass="entr" presetSubtype="1" fill="hold" grpId="0" nodeType="click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wheel(1)">
                                      <p:cBhvr>
                                        <p:cTn id="74" dur="750"/>
                                        <p:tgtEl>
                                          <p:spTgt spid="33"/>
                                        </p:tgtEl>
                                      </p:cBhvr>
                                    </p:animEffect>
                                  </p:childTnLst>
                                </p:cTn>
                              </p:par>
                            </p:childTnLst>
                          </p:cTn>
                        </p:par>
                        <p:par>
                          <p:cTn id="75" fill="hold">
                            <p:stCondLst>
                              <p:cond delay="750"/>
                            </p:stCondLst>
                            <p:childTnLst>
                              <p:par>
                                <p:cTn id="76" presetID="21" presetClass="entr" presetSubtype="1" fill="hold" grpId="0" nodeType="afterEffect">
                                  <p:stCondLst>
                                    <p:cond delay="0"/>
                                  </p:stCondLst>
                                  <p:childTnLst>
                                    <p:set>
                                      <p:cBhvr>
                                        <p:cTn id="77" dur="1" fill="hold">
                                          <p:stCondLst>
                                            <p:cond delay="0"/>
                                          </p:stCondLst>
                                        </p:cTn>
                                        <p:tgtEl>
                                          <p:spTgt spid="32"/>
                                        </p:tgtEl>
                                        <p:attrNameLst>
                                          <p:attrName>style.visibility</p:attrName>
                                        </p:attrNameLst>
                                      </p:cBhvr>
                                      <p:to>
                                        <p:strVal val="visible"/>
                                      </p:to>
                                    </p:set>
                                    <p:animEffect transition="in" filter="wheel(1)">
                                      <p:cBhvr>
                                        <p:cTn id="78" dur="1000"/>
                                        <p:tgtEl>
                                          <p:spTgt spid="32"/>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5"/>
                                        </p:tgtEl>
                                        <p:attrNameLst>
                                          <p:attrName>style.visibility</p:attrName>
                                        </p:attrNameLst>
                                      </p:cBhvr>
                                      <p:to>
                                        <p:strVal val="visible"/>
                                      </p:to>
                                    </p:set>
                                    <p:animEffect transition="in" filter="fade">
                                      <p:cBhvr>
                                        <p:cTn id="8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2" grpId="0"/>
      <p:bldP spid="24" grpId="0"/>
      <p:bldP spid="26" grpId="0"/>
      <p:bldP spid="28" grpId="0"/>
      <p:bldP spid="29" grpId="0"/>
      <p:bldP spid="30" grpId="0"/>
      <p:bldP spid="32" grpId="0" animBg="1"/>
      <p:bldP spid="33" grpId="0" animBg="1"/>
      <p:bldP spid="3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xmlns="" id="{0B6FF406-262D-4303-AE40-443147CB442F}"/>
              </a:ext>
            </a:extLst>
          </p:cNvPr>
          <p:cNvSpPr txBox="1"/>
          <p:nvPr/>
        </p:nvSpPr>
        <p:spPr bwMode="auto">
          <a:xfrm>
            <a:off x="7012488" y="3753815"/>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2" name="Text Placeholder 1"/>
          <p:cNvSpPr>
            <a:spLocks noGrp="1"/>
          </p:cNvSpPr>
          <p:nvPr>
            <p:ph type="body" sz="quarter" idx="11"/>
          </p:nvPr>
        </p:nvSpPr>
        <p:spPr/>
        <p:txBody>
          <a:bodyPr/>
          <a:lstStyle/>
          <a:p>
            <a:r>
              <a:rPr lang="en-GB" dirty="0"/>
              <a:t>1.19 Securing mental strategies </a:t>
            </a:r>
            <a:r>
              <a:rPr lang="en-US" dirty="0"/>
              <a:t>– step 3:4</a:t>
            </a:r>
          </a:p>
        </p:txBody>
      </p:sp>
      <p:sp>
        <p:nvSpPr>
          <p:cNvPr id="5" name="TextBox 4">
            <a:extLst>
              <a:ext uri="{FF2B5EF4-FFF2-40B4-BE49-F238E27FC236}">
                <a16:creationId xmlns:a16="http://schemas.microsoft.com/office/drawing/2014/main" xmlns="" id="{F190A482-9F10-4E1B-B077-C311F04D3033}"/>
              </a:ext>
            </a:extLst>
          </p:cNvPr>
          <p:cNvSpPr txBox="1"/>
          <p:nvPr/>
        </p:nvSpPr>
        <p:spPr bwMode="auto">
          <a:xfrm>
            <a:off x="3905838" y="3753816"/>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39</a:t>
            </a:r>
          </a:p>
        </p:txBody>
      </p:sp>
      <p:sp>
        <p:nvSpPr>
          <p:cNvPr id="6" name="Rectangle 5">
            <a:extLst>
              <a:ext uri="{FF2B5EF4-FFF2-40B4-BE49-F238E27FC236}">
                <a16:creationId xmlns:a16="http://schemas.microsoft.com/office/drawing/2014/main" xmlns="" id="{289D2D09-0CF4-4A88-BD92-71CD8FF229EB}"/>
              </a:ext>
            </a:extLst>
          </p:cNvPr>
          <p:cNvSpPr/>
          <p:nvPr/>
        </p:nvSpPr>
        <p:spPr bwMode="auto">
          <a:xfrm>
            <a:off x="1476000" y="2780928"/>
            <a:ext cx="6192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7" name="Rectangle 6">
            <a:extLst>
              <a:ext uri="{FF2B5EF4-FFF2-40B4-BE49-F238E27FC236}">
                <a16:creationId xmlns:a16="http://schemas.microsoft.com/office/drawing/2014/main" xmlns="" id="{3923E032-E3E9-4A7E-82AB-BA265BAFEE0B}"/>
              </a:ext>
            </a:extLst>
          </p:cNvPr>
          <p:cNvSpPr/>
          <p:nvPr/>
        </p:nvSpPr>
        <p:spPr bwMode="auto">
          <a:xfrm>
            <a:off x="1476000" y="3583407"/>
            <a:ext cx="5616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TextBox 7">
            <a:extLst>
              <a:ext uri="{FF2B5EF4-FFF2-40B4-BE49-F238E27FC236}">
                <a16:creationId xmlns:a16="http://schemas.microsoft.com/office/drawing/2014/main" xmlns="" id="{BC1F5F75-9696-4410-89E0-A3A845DDBC9E}"/>
              </a:ext>
            </a:extLst>
          </p:cNvPr>
          <p:cNvSpPr txBox="1"/>
          <p:nvPr/>
        </p:nvSpPr>
        <p:spPr bwMode="auto">
          <a:xfrm>
            <a:off x="4177996" y="2951337"/>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43</a:t>
            </a:r>
          </a:p>
        </p:txBody>
      </p:sp>
      <p:sp>
        <p:nvSpPr>
          <p:cNvPr id="9" name="Rectangle 8">
            <a:extLst>
              <a:ext uri="{FF2B5EF4-FFF2-40B4-BE49-F238E27FC236}">
                <a16:creationId xmlns:a16="http://schemas.microsoft.com/office/drawing/2014/main" xmlns="" id="{13BE6209-94D8-492D-A0E3-A51E5E57DD08}"/>
              </a:ext>
            </a:extLst>
          </p:cNvPr>
          <p:cNvSpPr/>
          <p:nvPr/>
        </p:nvSpPr>
        <p:spPr bwMode="auto">
          <a:xfrm>
            <a:off x="7092000" y="3583407"/>
            <a:ext cx="576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TextBox 9">
            <a:extLst>
              <a:ext uri="{FF2B5EF4-FFF2-40B4-BE49-F238E27FC236}">
                <a16:creationId xmlns:a16="http://schemas.microsoft.com/office/drawing/2014/main" xmlns="" id="{5CC998AF-AB7F-4FF8-B439-867869180BCB}"/>
              </a:ext>
            </a:extLst>
          </p:cNvPr>
          <p:cNvSpPr txBox="1"/>
          <p:nvPr/>
        </p:nvSpPr>
        <p:spPr bwMode="auto">
          <a:xfrm>
            <a:off x="7012488" y="3753816"/>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spTree>
    <p:extLst>
      <p:ext uri="{BB962C8B-B14F-4D97-AF65-F5344CB8AC3E}">
        <p14:creationId xmlns:p14="http://schemas.microsoft.com/office/powerpoint/2010/main" val="2533769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3:5</a:t>
            </a:r>
          </a:p>
        </p:txBody>
      </p:sp>
      <p:sp>
        <p:nvSpPr>
          <p:cNvPr id="20" name="TextBox 19">
            <a:extLst>
              <a:ext uri="{FF2B5EF4-FFF2-40B4-BE49-F238E27FC236}">
                <a16:creationId xmlns:a16="http://schemas.microsoft.com/office/drawing/2014/main" xmlns="" id="{E2370277-803F-4353-BAAC-A00EE27F7867}"/>
              </a:ext>
            </a:extLst>
          </p:cNvPr>
          <p:cNvSpPr txBox="1"/>
          <p:nvPr/>
        </p:nvSpPr>
        <p:spPr bwMode="auto">
          <a:xfrm>
            <a:off x="4763446" y="1048970"/>
            <a:ext cx="8130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12</a:t>
            </a:r>
          </a:p>
        </p:txBody>
      </p:sp>
      <p:sp>
        <p:nvSpPr>
          <p:cNvPr id="21" name="TextBox 20">
            <a:extLst>
              <a:ext uri="{FF2B5EF4-FFF2-40B4-BE49-F238E27FC236}">
                <a16:creationId xmlns:a16="http://schemas.microsoft.com/office/drawing/2014/main" xmlns="" id="{4C5CB11B-C159-4BC6-AFC7-E8C20F390054}"/>
              </a:ext>
            </a:extLst>
          </p:cNvPr>
          <p:cNvSpPr txBox="1"/>
          <p:nvPr/>
        </p:nvSpPr>
        <p:spPr bwMode="auto">
          <a:xfrm>
            <a:off x="3569114" y="1048970"/>
            <a:ext cx="12554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61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49</a:t>
            </a:r>
          </a:p>
        </p:txBody>
      </p:sp>
      <p:pic>
        <p:nvPicPr>
          <p:cNvPr id="23" name="Picture 22">
            <a:extLst>
              <a:ext uri="{FF2B5EF4-FFF2-40B4-BE49-F238E27FC236}">
                <a16:creationId xmlns:a16="http://schemas.microsoft.com/office/drawing/2014/main" xmlns="" id="{58BDF8ED-A0D7-4D73-A63E-2AC377D179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0715" y="3629683"/>
            <a:ext cx="6142570" cy="37409"/>
          </a:xfrm>
          <a:prstGeom prst="rect">
            <a:avLst/>
          </a:prstGeom>
        </p:spPr>
      </p:pic>
      <p:pic>
        <p:nvPicPr>
          <p:cNvPr id="29" name="Picture 28">
            <a:extLst>
              <a:ext uri="{FF2B5EF4-FFF2-40B4-BE49-F238E27FC236}">
                <a16:creationId xmlns:a16="http://schemas.microsoft.com/office/drawing/2014/main" xmlns="" id="{408837E8-F8ED-4927-B88D-665EAF6936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2029" y="3099936"/>
            <a:ext cx="1324282" cy="508763"/>
          </a:xfrm>
          <a:prstGeom prst="rect">
            <a:avLst/>
          </a:prstGeom>
        </p:spPr>
      </p:pic>
      <p:pic>
        <p:nvPicPr>
          <p:cNvPr id="31" name="Picture 30">
            <a:extLst>
              <a:ext uri="{FF2B5EF4-FFF2-40B4-BE49-F238E27FC236}">
                <a16:creationId xmlns:a16="http://schemas.microsoft.com/office/drawing/2014/main" xmlns="" id="{2B746A34-2BBE-4B69-97BB-D0A2C2621B8B}"/>
              </a:ext>
            </a:extLst>
          </p:cNvPr>
          <p:cNvPicPr>
            <a:picLocks noChangeAspect="1"/>
          </p:cNvPicPr>
          <p:nvPr/>
        </p:nvPicPr>
        <p:blipFill>
          <a:blip r:embed="rId4"/>
          <a:stretch>
            <a:fillRect/>
          </a:stretch>
        </p:blipFill>
        <p:spPr>
          <a:xfrm>
            <a:off x="1846479" y="5436621"/>
            <a:ext cx="6142570" cy="7483"/>
          </a:xfrm>
          <a:prstGeom prst="rect">
            <a:avLst/>
          </a:prstGeom>
        </p:spPr>
      </p:pic>
      <p:pic>
        <p:nvPicPr>
          <p:cNvPr id="33" name="Picture 32">
            <a:extLst>
              <a:ext uri="{FF2B5EF4-FFF2-40B4-BE49-F238E27FC236}">
                <a16:creationId xmlns:a16="http://schemas.microsoft.com/office/drawing/2014/main" xmlns="" id="{776BCE4F-194A-48FF-A7D1-62170432BF6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44380" y="3659301"/>
            <a:ext cx="14963" cy="142155"/>
          </a:xfrm>
          <a:prstGeom prst="rect">
            <a:avLst/>
          </a:prstGeom>
        </p:spPr>
      </p:pic>
      <p:pic>
        <p:nvPicPr>
          <p:cNvPr id="35" name="Picture 34">
            <a:extLst>
              <a:ext uri="{FF2B5EF4-FFF2-40B4-BE49-F238E27FC236}">
                <a16:creationId xmlns:a16="http://schemas.microsoft.com/office/drawing/2014/main" xmlns="" id="{12D17B6E-32A6-491C-98FD-A191BD84A02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42915" y="3659301"/>
            <a:ext cx="31304" cy="144000"/>
          </a:xfrm>
          <a:prstGeom prst="rect">
            <a:avLst/>
          </a:prstGeom>
        </p:spPr>
      </p:pic>
      <p:pic>
        <p:nvPicPr>
          <p:cNvPr id="36" name="Picture 35">
            <a:extLst>
              <a:ext uri="{FF2B5EF4-FFF2-40B4-BE49-F238E27FC236}">
                <a16:creationId xmlns:a16="http://schemas.microsoft.com/office/drawing/2014/main" xmlns="" id="{36C075D9-1A92-4394-9A90-EEEB1ED884F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64026" y="3659301"/>
            <a:ext cx="14963" cy="142155"/>
          </a:xfrm>
          <a:prstGeom prst="rect">
            <a:avLst/>
          </a:prstGeom>
        </p:spPr>
      </p:pic>
      <p:pic>
        <p:nvPicPr>
          <p:cNvPr id="39" name="Picture 38">
            <a:extLst>
              <a:ext uri="{FF2B5EF4-FFF2-40B4-BE49-F238E27FC236}">
                <a16:creationId xmlns:a16="http://schemas.microsoft.com/office/drawing/2014/main" xmlns="" id="{101C46BF-61EE-4A8C-AA53-40BC5DBAACB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47115" y="3659301"/>
            <a:ext cx="22446" cy="142155"/>
          </a:xfrm>
          <a:prstGeom prst="rect">
            <a:avLst/>
          </a:prstGeom>
        </p:spPr>
      </p:pic>
      <p:pic>
        <p:nvPicPr>
          <p:cNvPr id="41" name="Picture 40">
            <a:extLst>
              <a:ext uri="{FF2B5EF4-FFF2-40B4-BE49-F238E27FC236}">
                <a16:creationId xmlns:a16="http://schemas.microsoft.com/office/drawing/2014/main" xmlns="" id="{A0005907-8B63-4D2E-95C2-85E7EAB0AF5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61645" y="3099936"/>
            <a:ext cx="329200" cy="508762"/>
          </a:xfrm>
          <a:prstGeom prst="rect">
            <a:avLst/>
          </a:prstGeom>
        </p:spPr>
      </p:pic>
      <p:sp>
        <p:nvSpPr>
          <p:cNvPr id="42" name="TextBox 41">
            <a:extLst>
              <a:ext uri="{FF2B5EF4-FFF2-40B4-BE49-F238E27FC236}">
                <a16:creationId xmlns:a16="http://schemas.microsoft.com/office/drawing/2014/main" xmlns="" id="{7B8DBE85-F0B5-40D6-A58A-5BA531AA1125}"/>
              </a:ext>
            </a:extLst>
          </p:cNvPr>
          <p:cNvSpPr txBox="1"/>
          <p:nvPr/>
        </p:nvSpPr>
        <p:spPr bwMode="auto">
          <a:xfrm>
            <a:off x="5660387" y="2713854"/>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+ 1</a:t>
            </a:r>
          </a:p>
        </p:txBody>
      </p:sp>
      <p:sp>
        <p:nvSpPr>
          <p:cNvPr id="43" name="TextBox 42">
            <a:extLst>
              <a:ext uri="{FF2B5EF4-FFF2-40B4-BE49-F238E27FC236}">
                <a16:creationId xmlns:a16="http://schemas.microsoft.com/office/drawing/2014/main" xmlns="" id="{46BEE36E-E353-4377-B4F0-E186819E7357}"/>
              </a:ext>
            </a:extLst>
          </p:cNvPr>
          <p:cNvSpPr txBox="1"/>
          <p:nvPr/>
        </p:nvSpPr>
        <p:spPr bwMode="auto">
          <a:xfrm>
            <a:off x="7124835" y="3743048"/>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61</a:t>
            </a:r>
          </a:p>
        </p:txBody>
      </p:sp>
      <p:sp>
        <p:nvSpPr>
          <p:cNvPr id="44" name="TextBox 43">
            <a:extLst>
              <a:ext uri="{FF2B5EF4-FFF2-40B4-BE49-F238E27FC236}">
                <a16:creationId xmlns:a16="http://schemas.microsoft.com/office/drawing/2014/main" xmlns="" id="{BFB3F66E-8DE4-4228-B4BC-42EDE91D72EA}"/>
              </a:ext>
            </a:extLst>
          </p:cNvPr>
          <p:cNvSpPr txBox="1"/>
          <p:nvPr/>
        </p:nvSpPr>
        <p:spPr bwMode="auto">
          <a:xfrm>
            <a:off x="6416997" y="2713854"/>
            <a:ext cx="654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+ 11</a:t>
            </a:r>
          </a:p>
        </p:txBody>
      </p:sp>
      <p:sp>
        <p:nvSpPr>
          <p:cNvPr id="45" name="TextBox 44">
            <a:extLst>
              <a:ext uri="{FF2B5EF4-FFF2-40B4-BE49-F238E27FC236}">
                <a16:creationId xmlns:a16="http://schemas.microsoft.com/office/drawing/2014/main" xmlns="" id="{96035830-0F61-4B8D-B08E-7DFE678CD12C}"/>
              </a:ext>
            </a:extLst>
          </p:cNvPr>
          <p:cNvSpPr txBox="1"/>
          <p:nvPr/>
        </p:nvSpPr>
        <p:spPr bwMode="auto">
          <a:xfrm>
            <a:off x="5827820" y="3743048"/>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50</a:t>
            </a:r>
          </a:p>
        </p:txBody>
      </p:sp>
      <p:sp>
        <p:nvSpPr>
          <p:cNvPr id="46" name="TextBox 45">
            <a:extLst>
              <a:ext uri="{FF2B5EF4-FFF2-40B4-BE49-F238E27FC236}">
                <a16:creationId xmlns:a16="http://schemas.microsoft.com/office/drawing/2014/main" xmlns="" id="{12045D3D-EB5C-4173-8773-6E9DF213D06D}"/>
              </a:ext>
            </a:extLst>
          </p:cNvPr>
          <p:cNvSpPr txBox="1"/>
          <p:nvPr/>
        </p:nvSpPr>
        <p:spPr bwMode="auto">
          <a:xfrm>
            <a:off x="5546315" y="3743048"/>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49</a:t>
            </a:r>
          </a:p>
        </p:txBody>
      </p:sp>
      <p:sp>
        <p:nvSpPr>
          <p:cNvPr id="47" name="TextBox 46">
            <a:extLst>
              <a:ext uri="{FF2B5EF4-FFF2-40B4-BE49-F238E27FC236}">
                <a16:creationId xmlns:a16="http://schemas.microsoft.com/office/drawing/2014/main" xmlns="" id="{89AAC655-1E1B-44DF-B221-28690BB40C15}"/>
              </a:ext>
            </a:extLst>
          </p:cNvPr>
          <p:cNvSpPr txBox="1"/>
          <p:nvPr/>
        </p:nvSpPr>
        <p:spPr bwMode="auto">
          <a:xfrm>
            <a:off x="1398805" y="3743048"/>
            <a:ext cx="3161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0</a:t>
            </a:r>
          </a:p>
        </p:txBody>
      </p:sp>
      <p:pic>
        <p:nvPicPr>
          <p:cNvPr id="25" name="Picture 24">
            <a:extLst>
              <a:ext uri="{FF2B5EF4-FFF2-40B4-BE49-F238E27FC236}">
                <a16:creationId xmlns:a16="http://schemas.microsoft.com/office/drawing/2014/main" xmlns="" id="{7181B38F-AF86-4BEC-9329-3763F3D6F93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41224" y="3566727"/>
            <a:ext cx="4249670" cy="157118"/>
          </a:xfrm>
          <a:prstGeom prst="rect">
            <a:avLst/>
          </a:prstGeom>
        </p:spPr>
      </p:pic>
      <p:sp>
        <p:nvSpPr>
          <p:cNvPr id="48" name="Rectangle: Rounded Corners 47">
            <a:extLst>
              <a:ext uri="{FF2B5EF4-FFF2-40B4-BE49-F238E27FC236}">
                <a16:creationId xmlns:a16="http://schemas.microsoft.com/office/drawing/2014/main" xmlns="" id="{2365FF56-BE77-479A-A760-FB4E35AAC41A}"/>
              </a:ext>
            </a:extLst>
          </p:cNvPr>
          <p:cNvSpPr/>
          <p:nvPr/>
        </p:nvSpPr>
        <p:spPr bwMode="auto">
          <a:xfrm>
            <a:off x="5651086" y="2770434"/>
            <a:ext cx="1420257" cy="300897"/>
          </a:xfrm>
          <a:prstGeom prst="roundRect">
            <a:avLst>
              <a:gd name="adj" fmla="val 22542"/>
            </a:avLst>
          </a:prstGeom>
          <a:noFill/>
          <a:ln w="19050" cap="flat" cmpd="sng" algn="ctr">
            <a:solidFill>
              <a:srgbClr val="FF3838"/>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925005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par>
                                <p:cTn id="8" presetID="10" presetClass="entr" presetSubtype="0"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left)">
                                      <p:cBhvr>
                                        <p:cTn id="14" dur="500"/>
                                        <p:tgtEl>
                                          <p:spTgt spid="2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wipe(left)">
                                      <p:cBhvr>
                                        <p:cTn id="19" dur="500"/>
                                        <p:tgtEl>
                                          <p:spTgt spid="41"/>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500"/>
                                        <p:tgtEl>
                                          <p:spTgt spid="45"/>
                                        </p:tgtEl>
                                      </p:cBhvr>
                                    </p:animEffect>
                                  </p:childTnLst>
                                </p:cTn>
                              </p:par>
                              <p:par>
                                <p:cTn id="28" presetID="10" presetClass="entr" presetSubtype="0" fill="hold"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left)">
                                      <p:cBhvr>
                                        <p:cTn id="35" dur="500"/>
                                        <p:tgtEl>
                                          <p:spTgt spid="2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fade">
                                      <p:cBhvr>
                                        <p:cTn id="38" dur="500"/>
                                        <p:tgtEl>
                                          <p:spTgt spid="44"/>
                                        </p:tgtEl>
                                      </p:cBhvr>
                                    </p:animEffect>
                                  </p:childTnLst>
                                </p:cTn>
                              </p:par>
                            </p:childTnLst>
                          </p:cTn>
                        </p:par>
                      </p:childTnLst>
                    </p:cTn>
                  </p:par>
                  <p:par>
                    <p:cTn id="39" fill="hold">
                      <p:stCondLst>
                        <p:cond delay="indefinite"/>
                      </p:stCondLst>
                      <p:childTnLst>
                        <p:par>
                          <p:cTn id="40" fill="hold">
                            <p:stCondLst>
                              <p:cond delay="0"/>
                            </p:stCondLst>
                            <p:childTnLst>
                              <p:par>
                                <p:cTn id="41" presetID="21" presetClass="entr" presetSubtype="1" fill="hold" grpId="0" nodeType="click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wheel(1)">
                                      <p:cBhvr>
                                        <p:cTn id="43" dur="750"/>
                                        <p:tgtEl>
                                          <p:spTgt spid="48"/>
                                        </p:tgtEl>
                                      </p:cBhvr>
                                    </p:animEffect>
                                  </p:childTnLst>
                                </p:cTn>
                              </p:par>
                            </p:childTnLst>
                          </p:cTn>
                        </p:par>
                        <p:par>
                          <p:cTn id="44" fill="hold">
                            <p:stCondLst>
                              <p:cond delay="75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42" grpId="0"/>
      <p:bldP spid="44" grpId="0"/>
      <p:bldP spid="45" grpId="0"/>
      <p:bldP spid="46" grpId="0"/>
      <p:bldP spid="4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3:5</a:t>
            </a:r>
          </a:p>
        </p:txBody>
      </p:sp>
      <p:sp>
        <p:nvSpPr>
          <p:cNvPr id="5" name="TextBox 4">
            <a:extLst>
              <a:ext uri="{FF2B5EF4-FFF2-40B4-BE49-F238E27FC236}">
                <a16:creationId xmlns:a16="http://schemas.microsoft.com/office/drawing/2014/main" xmlns="" id="{89825EC0-C2A5-406E-B04F-EC0B24556DDD}"/>
              </a:ext>
            </a:extLst>
          </p:cNvPr>
          <p:cNvSpPr txBox="1"/>
          <p:nvPr/>
        </p:nvSpPr>
        <p:spPr bwMode="auto">
          <a:xfrm>
            <a:off x="6665596" y="3753815"/>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6" name="TextBox 5">
            <a:extLst>
              <a:ext uri="{FF2B5EF4-FFF2-40B4-BE49-F238E27FC236}">
                <a16:creationId xmlns:a16="http://schemas.microsoft.com/office/drawing/2014/main" xmlns="" id="{0ABDDAEB-C6FE-4ADD-8C3D-14AADE389459}"/>
              </a:ext>
            </a:extLst>
          </p:cNvPr>
          <p:cNvSpPr txBox="1"/>
          <p:nvPr/>
        </p:nvSpPr>
        <p:spPr bwMode="auto">
          <a:xfrm>
            <a:off x="3905838" y="3753816"/>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49</a:t>
            </a:r>
          </a:p>
        </p:txBody>
      </p:sp>
      <p:sp>
        <p:nvSpPr>
          <p:cNvPr id="7" name="Rectangle 6">
            <a:extLst>
              <a:ext uri="{FF2B5EF4-FFF2-40B4-BE49-F238E27FC236}">
                <a16:creationId xmlns:a16="http://schemas.microsoft.com/office/drawing/2014/main" xmlns="" id="{8F04A45B-56E4-4727-8D17-60FF9BD1F614}"/>
              </a:ext>
            </a:extLst>
          </p:cNvPr>
          <p:cNvSpPr/>
          <p:nvPr/>
        </p:nvSpPr>
        <p:spPr bwMode="auto">
          <a:xfrm>
            <a:off x="1476000" y="2780928"/>
            <a:ext cx="6192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8" name="Rectangle 7">
            <a:extLst>
              <a:ext uri="{FF2B5EF4-FFF2-40B4-BE49-F238E27FC236}">
                <a16:creationId xmlns:a16="http://schemas.microsoft.com/office/drawing/2014/main" xmlns="" id="{86CE596F-832E-42A7-AEC8-4E36F6624EEF}"/>
              </a:ext>
            </a:extLst>
          </p:cNvPr>
          <p:cNvSpPr/>
          <p:nvPr/>
        </p:nvSpPr>
        <p:spPr bwMode="auto">
          <a:xfrm>
            <a:off x="1476000" y="3583407"/>
            <a:ext cx="49752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TextBox 8">
            <a:extLst>
              <a:ext uri="{FF2B5EF4-FFF2-40B4-BE49-F238E27FC236}">
                <a16:creationId xmlns:a16="http://schemas.microsoft.com/office/drawing/2014/main" xmlns="" id="{B74F74B1-8C88-4127-A9D7-90AC38546209}"/>
              </a:ext>
            </a:extLst>
          </p:cNvPr>
          <p:cNvSpPr txBox="1"/>
          <p:nvPr/>
        </p:nvSpPr>
        <p:spPr bwMode="auto">
          <a:xfrm>
            <a:off x="4177996" y="2951337"/>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61</a:t>
            </a:r>
          </a:p>
        </p:txBody>
      </p:sp>
      <p:sp>
        <p:nvSpPr>
          <p:cNvPr id="10" name="Rectangle 9">
            <a:extLst>
              <a:ext uri="{FF2B5EF4-FFF2-40B4-BE49-F238E27FC236}">
                <a16:creationId xmlns:a16="http://schemas.microsoft.com/office/drawing/2014/main" xmlns="" id="{0A4FC29A-C432-4B4C-AF78-8B113A1A90EA}"/>
              </a:ext>
            </a:extLst>
          </p:cNvPr>
          <p:cNvSpPr/>
          <p:nvPr/>
        </p:nvSpPr>
        <p:spPr bwMode="auto">
          <a:xfrm>
            <a:off x="6451200" y="3583407"/>
            <a:ext cx="12168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TextBox 10">
            <a:extLst>
              <a:ext uri="{FF2B5EF4-FFF2-40B4-BE49-F238E27FC236}">
                <a16:creationId xmlns:a16="http://schemas.microsoft.com/office/drawing/2014/main" xmlns="" id="{836BD312-E3B5-4215-99DA-3A46BB0DDD99}"/>
              </a:ext>
            </a:extLst>
          </p:cNvPr>
          <p:cNvSpPr txBox="1"/>
          <p:nvPr/>
        </p:nvSpPr>
        <p:spPr bwMode="auto">
          <a:xfrm>
            <a:off x="6681438" y="3753816"/>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a:t>
            </a:r>
          </a:p>
        </p:txBody>
      </p:sp>
    </p:spTree>
    <p:extLst>
      <p:ext uri="{BB962C8B-B14F-4D97-AF65-F5344CB8AC3E}">
        <p14:creationId xmlns:p14="http://schemas.microsoft.com/office/powerpoint/2010/main" val="1084929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3:5</a:t>
            </a:r>
          </a:p>
        </p:txBody>
      </p:sp>
      <p:sp>
        <p:nvSpPr>
          <p:cNvPr id="5" name="TextBox 4">
            <a:extLst>
              <a:ext uri="{FF2B5EF4-FFF2-40B4-BE49-F238E27FC236}">
                <a16:creationId xmlns:a16="http://schemas.microsoft.com/office/drawing/2014/main" xmlns="" id="{A06A7DDE-D0E0-489C-8D15-DC8915962640}"/>
              </a:ext>
            </a:extLst>
          </p:cNvPr>
          <p:cNvSpPr txBox="1"/>
          <p:nvPr/>
        </p:nvSpPr>
        <p:spPr bwMode="auto">
          <a:xfrm>
            <a:off x="4760304" y="1048970"/>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26</a:t>
            </a:r>
          </a:p>
        </p:txBody>
      </p:sp>
      <p:sp>
        <p:nvSpPr>
          <p:cNvPr id="6" name="TextBox 5">
            <a:extLst>
              <a:ext uri="{FF2B5EF4-FFF2-40B4-BE49-F238E27FC236}">
                <a16:creationId xmlns:a16="http://schemas.microsoft.com/office/drawing/2014/main" xmlns="" id="{2F23D02B-4E8D-4BDE-8E67-A5EB8639C90F}"/>
              </a:ext>
            </a:extLst>
          </p:cNvPr>
          <p:cNvSpPr txBox="1"/>
          <p:nvPr/>
        </p:nvSpPr>
        <p:spPr bwMode="auto">
          <a:xfrm>
            <a:off x="3411177" y="1048970"/>
            <a:ext cx="14125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123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97</a:t>
            </a:r>
          </a:p>
        </p:txBody>
      </p:sp>
      <p:pic>
        <p:nvPicPr>
          <p:cNvPr id="7" name="Picture 6">
            <a:extLst>
              <a:ext uri="{FF2B5EF4-FFF2-40B4-BE49-F238E27FC236}">
                <a16:creationId xmlns:a16="http://schemas.microsoft.com/office/drawing/2014/main" xmlns="" id="{A682C58D-A2A9-4DA7-9F80-F144CA6B33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6974" y="3894499"/>
            <a:ext cx="6142570" cy="37409"/>
          </a:xfrm>
          <a:prstGeom prst="rect">
            <a:avLst/>
          </a:prstGeom>
        </p:spPr>
      </p:pic>
      <p:pic>
        <p:nvPicPr>
          <p:cNvPr id="8" name="Picture 7">
            <a:extLst>
              <a:ext uri="{FF2B5EF4-FFF2-40B4-BE49-F238E27FC236}">
                <a16:creationId xmlns:a16="http://schemas.microsoft.com/office/drawing/2014/main" xmlns="" id="{E7704A36-817F-4A89-992B-061B4564CA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9939" y="3924117"/>
            <a:ext cx="14963" cy="142155"/>
          </a:xfrm>
          <a:prstGeom prst="rect">
            <a:avLst/>
          </a:prstGeom>
        </p:spPr>
      </p:pic>
      <p:pic>
        <p:nvPicPr>
          <p:cNvPr id="10" name="Picture 9">
            <a:extLst>
              <a:ext uri="{FF2B5EF4-FFF2-40B4-BE49-F238E27FC236}">
                <a16:creationId xmlns:a16="http://schemas.microsoft.com/office/drawing/2014/main" xmlns="" id="{AFF2BB21-2492-40F1-9E2F-BDF789C828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9367" y="3924117"/>
            <a:ext cx="14963" cy="142155"/>
          </a:xfrm>
          <a:prstGeom prst="rect">
            <a:avLst/>
          </a:prstGeom>
        </p:spPr>
      </p:pic>
      <p:pic>
        <p:nvPicPr>
          <p:cNvPr id="11" name="Picture 10">
            <a:extLst>
              <a:ext uri="{FF2B5EF4-FFF2-40B4-BE49-F238E27FC236}">
                <a16:creationId xmlns:a16="http://schemas.microsoft.com/office/drawing/2014/main" xmlns="" id="{B88BDDD8-7A2D-4AB1-ADB3-104D6F95D9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59398" y="3924117"/>
            <a:ext cx="31304" cy="144000"/>
          </a:xfrm>
          <a:prstGeom prst="rect">
            <a:avLst/>
          </a:prstGeom>
        </p:spPr>
      </p:pic>
      <p:sp>
        <p:nvSpPr>
          <p:cNvPr id="12" name="TextBox 11">
            <a:extLst>
              <a:ext uri="{FF2B5EF4-FFF2-40B4-BE49-F238E27FC236}">
                <a16:creationId xmlns:a16="http://schemas.microsoft.com/office/drawing/2014/main" xmlns="" id="{14E68295-18DB-471B-BB4A-2BDAC9B3B45E}"/>
              </a:ext>
            </a:extLst>
          </p:cNvPr>
          <p:cNvSpPr txBox="1"/>
          <p:nvPr/>
        </p:nvSpPr>
        <p:spPr bwMode="auto">
          <a:xfrm>
            <a:off x="6534671" y="4007864"/>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123</a:t>
            </a:r>
          </a:p>
        </p:txBody>
      </p:sp>
      <p:sp>
        <p:nvSpPr>
          <p:cNvPr id="14" name="TextBox 13">
            <a:extLst>
              <a:ext uri="{FF2B5EF4-FFF2-40B4-BE49-F238E27FC236}">
                <a16:creationId xmlns:a16="http://schemas.microsoft.com/office/drawing/2014/main" xmlns="" id="{D3849D80-A604-4D1F-AB46-58B15FCA8982}"/>
              </a:ext>
            </a:extLst>
          </p:cNvPr>
          <p:cNvSpPr txBox="1"/>
          <p:nvPr/>
        </p:nvSpPr>
        <p:spPr bwMode="auto">
          <a:xfrm>
            <a:off x="2011656" y="4007864"/>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97</a:t>
            </a:r>
          </a:p>
        </p:txBody>
      </p:sp>
      <p:sp>
        <p:nvSpPr>
          <p:cNvPr id="15" name="TextBox 14">
            <a:extLst>
              <a:ext uri="{FF2B5EF4-FFF2-40B4-BE49-F238E27FC236}">
                <a16:creationId xmlns:a16="http://schemas.microsoft.com/office/drawing/2014/main" xmlns="" id="{BCB3546D-1B13-4F0B-9CCF-AB7FC46BE5AC}"/>
              </a:ext>
            </a:extLst>
          </p:cNvPr>
          <p:cNvSpPr txBox="1"/>
          <p:nvPr/>
        </p:nvSpPr>
        <p:spPr bwMode="auto">
          <a:xfrm>
            <a:off x="2479642" y="4007864"/>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100</a:t>
            </a:r>
          </a:p>
        </p:txBody>
      </p:sp>
      <p:sp>
        <p:nvSpPr>
          <p:cNvPr id="16" name="TextBox 15">
            <a:extLst>
              <a:ext uri="{FF2B5EF4-FFF2-40B4-BE49-F238E27FC236}">
                <a16:creationId xmlns:a16="http://schemas.microsoft.com/office/drawing/2014/main" xmlns="" id="{DF80887B-E068-49CF-A205-CF67B3E23229}"/>
              </a:ext>
            </a:extLst>
          </p:cNvPr>
          <p:cNvSpPr txBox="1"/>
          <p:nvPr/>
        </p:nvSpPr>
        <p:spPr bwMode="auto">
          <a:xfrm>
            <a:off x="2218192" y="2961827"/>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+ 3</a:t>
            </a:r>
          </a:p>
        </p:txBody>
      </p:sp>
      <p:sp>
        <p:nvSpPr>
          <p:cNvPr id="17" name="TextBox 16">
            <a:extLst>
              <a:ext uri="{FF2B5EF4-FFF2-40B4-BE49-F238E27FC236}">
                <a16:creationId xmlns:a16="http://schemas.microsoft.com/office/drawing/2014/main" xmlns="" id="{34EC11A8-43C2-490A-AF53-4DEF13D7B1E5}"/>
              </a:ext>
            </a:extLst>
          </p:cNvPr>
          <p:cNvSpPr txBox="1"/>
          <p:nvPr/>
        </p:nvSpPr>
        <p:spPr bwMode="auto">
          <a:xfrm>
            <a:off x="4492063" y="2961827"/>
            <a:ext cx="654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+ 23</a:t>
            </a:r>
          </a:p>
        </p:txBody>
      </p:sp>
      <p:sp>
        <p:nvSpPr>
          <p:cNvPr id="18" name="Rectangle: Rounded Corners 17">
            <a:extLst>
              <a:ext uri="{FF2B5EF4-FFF2-40B4-BE49-F238E27FC236}">
                <a16:creationId xmlns:a16="http://schemas.microsoft.com/office/drawing/2014/main" xmlns="" id="{02ECCDC4-E950-4124-988B-85D26043CB79}"/>
              </a:ext>
            </a:extLst>
          </p:cNvPr>
          <p:cNvSpPr/>
          <p:nvPr/>
        </p:nvSpPr>
        <p:spPr bwMode="auto">
          <a:xfrm>
            <a:off x="2244331" y="3018407"/>
            <a:ext cx="2902078" cy="300897"/>
          </a:xfrm>
          <a:prstGeom prst="roundRect">
            <a:avLst>
              <a:gd name="adj" fmla="val 22542"/>
            </a:avLst>
          </a:prstGeom>
          <a:noFill/>
          <a:ln w="19050" cap="flat" cmpd="sng" algn="ctr">
            <a:solidFill>
              <a:srgbClr val="FF3838"/>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0" name="Picture 19">
            <a:extLst>
              <a:ext uri="{FF2B5EF4-FFF2-40B4-BE49-F238E27FC236}">
                <a16:creationId xmlns:a16="http://schemas.microsoft.com/office/drawing/2014/main" xmlns="" id="{818A10B9-3400-4969-9C2A-AAA3537D645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84182" y="3352520"/>
            <a:ext cx="4070108" cy="508763"/>
          </a:xfrm>
          <a:prstGeom prst="rect">
            <a:avLst/>
          </a:prstGeom>
        </p:spPr>
      </p:pic>
      <p:pic>
        <p:nvPicPr>
          <p:cNvPr id="22" name="Picture 21">
            <a:extLst>
              <a:ext uri="{FF2B5EF4-FFF2-40B4-BE49-F238E27FC236}">
                <a16:creationId xmlns:a16="http://schemas.microsoft.com/office/drawing/2014/main" xmlns="" id="{1D83ACFE-55D3-4549-B272-76A9BB74DB9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26986" y="3352520"/>
            <a:ext cx="576099" cy="508763"/>
          </a:xfrm>
          <a:prstGeom prst="rect">
            <a:avLst/>
          </a:prstGeom>
        </p:spPr>
      </p:pic>
    </p:spTree>
    <p:extLst>
      <p:ext uri="{BB962C8B-B14F-4D97-AF65-F5344CB8AC3E}">
        <p14:creationId xmlns:p14="http://schemas.microsoft.com/office/powerpoint/2010/main" val="68274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left)">
                                      <p:cBhvr>
                                        <p:cTn id="23" dur="500"/>
                                        <p:tgtEl>
                                          <p:spTgt spid="20"/>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heel(1)">
                                      <p:cBhvr>
                                        <p:cTn id="31" dur="750"/>
                                        <p:tgtEl>
                                          <p:spTgt spid="18"/>
                                        </p:tgtEl>
                                      </p:cBhvr>
                                    </p:animEffect>
                                  </p:childTnLst>
                                </p:cTn>
                              </p:par>
                            </p:childTnLst>
                          </p:cTn>
                        </p:par>
                        <p:par>
                          <p:cTn id="32" fill="hold">
                            <p:stCondLst>
                              <p:cond delay="75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p:bldP spid="16" grpId="0"/>
      <p:bldP spid="17" grpId="0"/>
      <p:bldP spid="1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3:5</a:t>
            </a:r>
          </a:p>
        </p:txBody>
      </p:sp>
      <p:sp>
        <p:nvSpPr>
          <p:cNvPr id="3" name="TextBox 2">
            <a:extLst>
              <a:ext uri="{FF2B5EF4-FFF2-40B4-BE49-F238E27FC236}">
                <a16:creationId xmlns:a16="http://schemas.microsoft.com/office/drawing/2014/main" xmlns="" id="{5CBC873E-C8A6-40C7-84AE-6D178F435CC7}"/>
              </a:ext>
            </a:extLst>
          </p:cNvPr>
          <p:cNvSpPr txBox="1"/>
          <p:nvPr/>
        </p:nvSpPr>
        <p:spPr bwMode="auto">
          <a:xfrm>
            <a:off x="6618796" y="3753815"/>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4" name="TextBox 3">
            <a:extLst>
              <a:ext uri="{FF2B5EF4-FFF2-40B4-BE49-F238E27FC236}">
                <a16:creationId xmlns:a16="http://schemas.microsoft.com/office/drawing/2014/main" xmlns="" id="{BC1EF3AB-F4E6-4E86-BBF6-67B54D9DDC16}"/>
              </a:ext>
            </a:extLst>
          </p:cNvPr>
          <p:cNvSpPr txBox="1"/>
          <p:nvPr/>
        </p:nvSpPr>
        <p:spPr bwMode="auto">
          <a:xfrm>
            <a:off x="3538638" y="3753816"/>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97</a:t>
            </a:r>
          </a:p>
        </p:txBody>
      </p:sp>
      <p:sp>
        <p:nvSpPr>
          <p:cNvPr id="5" name="Rectangle 4">
            <a:extLst>
              <a:ext uri="{FF2B5EF4-FFF2-40B4-BE49-F238E27FC236}">
                <a16:creationId xmlns:a16="http://schemas.microsoft.com/office/drawing/2014/main" xmlns="" id="{54712423-45E2-460E-B8C4-114B9EF6C0F9}"/>
              </a:ext>
            </a:extLst>
          </p:cNvPr>
          <p:cNvSpPr/>
          <p:nvPr/>
        </p:nvSpPr>
        <p:spPr bwMode="auto">
          <a:xfrm>
            <a:off x="1476000" y="2780928"/>
            <a:ext cx="6192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6" name="Rectangle 5">
            <a:extLst>
              <a:ext uri="{FF2B5EF4-FFF2-40B4-BE49-F238E27FC236}">
                <a16:creationId xmlns:a16="http://schemas.microsoft.com/office/drawing/2014/main" xmlns="" id="{4F0E679B-BA76-4DA3-B796-92E2ED9F1A75}"/>
              </a:ext>
            </a:extLst>
          </p:cNvPr>
          <p:cNvSpPr/>
          <p:nvPr/>
        </p:nvSpPr>
        <p:spPr bwMode="auto">
          <a:xfrm>
            <a:off x="1476000" y="3583407"/>
            <a:ext cx="48816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TextBox 6">
            <a:extLst>
              <a:ext uri="{FF2B5EF4-FFF2-40B4-BE49-F238E27FC236}">
                <a16:creationId xmlns:a16="http://schemas.microsoft.com/office/drawing/2014/main" xmlns="" id="{329F90AF-FB3F-4CFA-B01C-CE6AC0B62B55}"/>
              </a:ext>
            </a:extLst>
          </p:cNvPr>
          <p:cNvSpPr txBox="1"/>
          <p:nvPr/>
        </p:nvSpPr>
        <p:spPr bwMode="auto">
          <a:xfrm>
            <a:off x="4177996" y="2951337"/>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123</a:t>
            </a:r>
          </a:p>
        </p:txBody>
      </p:sp>
      <p:sp>
        <p:nvSpPr>
          <p:cNvPr id="8" name="Rectangle 7">
            <a:extLst>
              <a:ext uri="{FF2B5EF4-FFF2-40B4-BE49-F238E27FC236}">
                <a16:creationId xmlns:a16="http://schemas.microsoft.com/office/drawing/2014/main" xmlns="" id="{5C15D1BC-D30D-4DD9-A48C-E14355404BA6}"/>
              </a:ext>
            </a:extLst>
          </p:cNvPr>
          <p:cNvSpPr/>
          <p:nvPr/>
        </p:nvSpPr>
        <p:spPr bwMode="auto">
          <a:xfrm>
            <a:off x="6357600" y="3583407"/>
            <a:ext cx="13104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TextBox 8">
            <a:extLst>
              <a:ext uri="{FF2B5EF4-FFF2-40B4-BE49-F238E27FC236}">
                <a16:creationId xmlns:a16="http://schemas.microsoft.com/office/drawing/2014/main" xmlns="" id="{A8D58CDF-FE12-4EEF-943F-9B5E3860CF30}"/>
              </a:ext>
            </a:extLst>
          </p:cNvPr>
          <p:cNvSpPr txBox="1"/>
          <p:nvPr/>
        </p:nvSpPr>
        <p:spPr bwMode="auto">
          <a:xfrm>
            <a:off x="6634638" y="3753816"/>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26</a:t>
            </a:r>
          </a:p>
        </p:txBody>
      </p:sp>
    </p:spTree>
    <p:extLst>
      <p:ext uri="{BB962C8B-B14F-4D97-AF65-F5344CB8AC3E}">
        <p14:creationId xmlns:p14="http://schemas.microsoft.com/office/powerpoint/2010/main" val="3450369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3:6</a:t>
            </a:r>
          </a:p>
        </p:txBody>
      </p:sp>
      <p:grpSp>
        <p:nvGrpSpPr>
          <p:cNvPr id="5" name="Group 4">
            <a:extLst>
              <a:ext uri="{FF2B5EF4-FFF2-40B4-BE49-F238E27FC236}">
                <a16:creationId xmlns:a16="http://schemas.microsoft.com/office/drawing/2014/main" xmlns="" id="{1E473F4E-127B-4170-ABD4-E0A02D6BFA05}"/>
              </a:ext>
            </a:extLst>
          </p:cNvPr>
          <p:cNvGrpSpPr/>
          <p:nvPr/>
        </p:nvGrpSpPr>
        <p:grpSpPr>
          <a:xfrm>
            <a:off x="2872526" y="1890954"/>
            <a:ext cx="3398949" cy="3076092"/>
            <a:chOff x="2872525" y="1421587"/>
            <a:chExt cx="3398949" cy="3076092"/>
          </a:xfrm>
        </p:grpSpPr>
        <p:sp>
          <p:nvSpPr>
            <p:cNvPr id="6" name="TextBox 5">
              <a:extLst>
                <a:ext uri="{FF2B5EF4-FFF2-40B4-BE49-F238E27FC236}">
                  <a16:creationId xmlns:a16="http://schemas.microsoft.com/office/drawing/2014/main" xmlns="" id="{1D70960F-9B7A-45D7-A29D-7A8D474FE339}"/>
                </a:ext>
              </a:extLst>
            </p:cNvPr>
            <p:cNvSpPr txBox="1"/>
            <p:nvPr/>
          </p:nvSpPr>
          <p:spPr bwMode="auto">
            <a:xfrm>
              <a:off x="4229599" y="1825866"/>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761</a:t>
              </a:r>
            </a:p>
          </p:txBody>
        </p:sp>
        <p:sp>
          <p:nvSpPr>
            <p:cNvPr id="7" name="TextBox 6">
              <a:extLst>
                <a:ext uri="{FF2B5EF4-FFF2-40B4-BE49-F238E27FC236}">
                  <a16:creationId xmlns:a16="http://schemas.microsoft.com/office/drawing/2014/main" xmlns="" id="{88918E28-6ADE-47F8-8D30-0C587E4520C1}"/>
                </a:ext>
              </a:extLst>
            </p:cNvPr>
            <p:cNvSpPr txBox="1"/>
            <p:nvPr/>
          </p:nvSpPr>
          <p:spPr bwMode="auto">
            <a:xfrm>
              <a:off x="5479590" y="3639403"/>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8" name="TextBox 7">
              <a:extLst>
                <a:ext uri="{FF2B5EF4-FFF2-40B4-BE49-F238E27FC236}">
                  <a16:creationId xmlns:a16="http://schemas.microsoft.com/office/drawing/2014/main" xmlns="" id="{FD7B23C7-821C-489A-8CE4-3B206D77D2D3}"/>
                </a:ext>
              </a:extLst>
            </p:cNvPr>
            <p:cNvSpPr txBox="1"/>
            <p:nvPr/>
          </p:nvSpPr>
          <p:spPr bwMode="auto">
            <a:xfrm>
              <a:off x="3160747" y="3630043"/>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749</a:t>
              </a:r>
            </a:p>
          </p:txBody>
        </p:sp>
        <p:grpSp>
          <p:nvGrpSpPr>
            <p:cNvPr id="9" name="Group 8">
              <a:extLst>
                <a:ext uri="{FF2B5EF4-FFF2-40B4-BE49-F238E27FC236}">
                  <a16:creationId xmlns:a16="http://schemas.microsoft.com/office/drawing/2014/main" xmlns="" id="{39B264AB-CCAC-4A81-A749-DAB9DE7CD71C}"/>
                </a:ext>
              </a:extLst>
            </p:cNvPr>
            <p:cNvGrpSpPr/>
            <p:nvPr/>
          </p:nvGrpSpPr>
          <p:grpSpPr>
            <a:xfrm>
              <a:off x="2872525" y="1421587"/>
              <a:ext cx="3398949" cy="3076092"/>
              <a:chOff x="2872525" y="1421587"/>
              <a:chExt cx="3398949" cy="3076092"/>
            </a:xfrm>
          </p:grpSpPr>
          <p:grpSp>
            <p:nvGrpSpPr>
              <p:cNvPr id="10" name="Group 9">
                <a:extLst>
                  <a:ext uri="{FF2B5EF4-FFF2-40B4-BE49-F238E27FC236}">
                    <a16:creationId xmlns:a16="http://schemas.microsoft.com/office/drawing/2014/main" xmlns="" id="{F2208762-5625-4E23-925B-DAF7B469290D}"/>
                  </a:ext>
                </a:extLst>
              </p:cNvPr>
              <p:cNvGrpSpPr>
                <a:grpSpLocks noChangeAspect="1"/>
              </p:cNvGrpSpPr>
              <p:nvPr/>
            </p:nvGrpSpPr>
            <p:grpSpPr>
              <a:xfrm>
                <a:off x="2872525" y="1421587"/>
                <a:ext cx="3398949" cy="3076092"/>
                <a:chOff x="917216" y="1641314"/>
                <a:chExt cx="3654784" cy="3307625"/>
              </a:xfrm>
            </p:grpSpPr>
            <p:sp>
              <p:nvSpPr>
                <p:cNvPr id="12" name="Oval 11">
                  <a:extLst>
                    <a:ext uri="{FF2B5EF4-FFF2-40B4-BE49-F238E27FC236}">
                      <a16:creationId xmlns:a16="http://schemas.microsoft.com/office/drawing/2014/main" xmlns="" id="{C6566FC7-8481-42D4-8829-5F1F843228D6}"/>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Oval 12">
                  <a:extLst>
                    <a:ext uri="{FF2B5EF4-FFF2-40B4-BE49-F238E27FC236}">
                      <a16:creationId xmlns:a16="http://schemas.microsoft.com/office/drawing/2014/main" xmlns="" id="{75D10F59-5089-448E-BF6A-F63B5B1BF931}"/>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Oval 13">
                  <a:extLst>
                    <a:ext uri="{FF2B5EF4-FFF2-40B4-BE49-F238E27FC236}">
                      <a16:creationId xmlns:a16="http://schemas.microsoft.com/office/drawing/2014/main" xmlns="" id="{117DFCCF-E6DB-4A48-88A9-A585A0898874}"/>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5" name="Straight Connector 14">
                  <a:extLst>
                    <a:ext uri="{FF2B5EF4-FFF2-40B4-BE49-F238E27FC236}">
                      <a16:creationId xmlns:a16="http://schemas.microsoft.com/office/drawing/2014/main" xmlns="" id="{10404B24-B76E-4B84-848B-3E099F9BB5FB}"/>
                    </a:ext>
                  </a:extLst>
                </p:cNvPr>
                <p:cNvCxnSpPr>
                  <a:cxnSpLocks noChangeAspect="1"/>
                  <a:stCxn id="12"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1" name="Straight Connector 10">
                <a:extLst>
                  <a:ext uri="{FF2B5EF4-FFF2-40B4-BE49-F238E27FC236}">
                    <a16:creationId xmlns:a16="http://schemas.microsoft.com/office/drawing/2014/main" xmlns="" id="{5644A3F0-23D5-4B4C-8592-3E8BDE614A3D}"/>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spTree>
    <p:extLst>
      <p:ext uri="{BB962C8B-B14F-4D97-AF65-F5344CB8AC3E}">
        <p14:creationId xmlns:p14="http://schemas.microsoft.com/office/powerpoint/2010/main" val="1869909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8" name="Group 197">
            <a:extLst>
              <a:ext uri="{FF2B5EF4-FFF2-40B4-BE49-F238E27FC236}">
                <a16:creationId xmlns:a16="http://schemas.microsoft.com/office/drawing/2014/main" xmlns="" id="{8DD035F4-F86C-4318-BDDE-6CB9A01C2BE7}"/>
              </a:ext>
            </a:extLst>
          </p:cNvPr>
          <p:cNvGrpSpPr/>
          <p:nvPr/>
        </p:nvGrpSpPr>
        <p:grpSpPr>
          <a:xfrm>
            <a:off x="2873468" y="3252332"/>
            <a:ext cx="3397065" cy="1634621"/>
            <a:chOff x="2927800" y="5870416"/>
            <a:chExt cx="3397065" cy="1634621"/>
          </a:xfrm>
        </p:grpSpPr>
        <p:pic>
          <p:nvPicPr>
            <p:cNvPr id="32" name="Picture 31">
              <a:extLst>
                <a:ext uri="{FF2B5EF4-FFF2-40B4-BE49-F238E27FC236}">
                  <a16:creationId xmlns:a16="http://schemas.microsoft.com/office/drawing/2014/main" xmlns="" id="{1EE9D5D8-67EC-4BAD-BD26-22C49E3F68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7800" y="5874001"/>
              <a:ext cx="1631036" cy="1631036"/>
            </a:xfrm>
            <a:prstGeom prst="rect">
              <a:avLst/>
            </a:prstGeom>
          </p:spPr>
        </p:pic>
        <p:grpSp>
          <p:nvGrpSpPr>
            <p:cNvPr id="191" name="Group 190">
              <a:extLst>
                <a:ext uri="{FF2B5EF4-FFF2-40B4-BE49-F238E27FC236}">
                  <a16:creationId xmlns:a16="http://schemas.microsoft.com/office/drawing/2014/main" xmlns="" id="{1DA6B215-C300-4E19-8C6E-58CE1AD5868A}"/>
                </a:ext>
              </a:extLst>
            </p:cNvPr>
            <p:cNvGrpSpPr/>
            <p:nvPr/>
          </p:nvGrpSpPr>
          <p:grpSpPr>
            <a:xfrm>
              <a:off x="4913831" y="5874001"/>
              <a:ext cx="882940" cy="1631036"/>
              <a:chOff x="5035979" y="5609312"/>
              <a:chExt cx="882940" cy="1631036"/>
            </a:xfrm>
          </p:grpSpPr>
          <p:pic>
            <p:nvPicPr>
              <p:cNvPr id="187" name="Picture 186">
                <a:extLst>
                  <a:ext uri="{FF2B5EF4-FFF2-40B4-BE49-F238E27FC236}">
                    <a16:creationId xmlns:a16="http://schemas.microsoft.com/office/drawing/2014/main" xmlns="" id="{CDBF35C5-A198-4982-9823-E2EF5D924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5979" y="5609312"/>
                <a:ext cx="172082" cy="1631036"/>
              </a:xfrm>
              <a:prstGeom prst="rect">
                <a:avLst/>
              </a:prstGeom>
            </p:spPr>
          </p:pic>
          <p:pic>
            <p:nvPicPr>
              <p:cNvPr id="188" name="Picture 187">
                <a:extLst>
                  <a:ext uri="{FF2B5EF4-FFF2-40B4-BE49-F238E27FC236}">
                    <a16:creationId xmlns:a16="http://schemas.microsoft.com/office/drawing/2014/main" xmlns="" id="{9A7B83CB-E0AC-4C2C-B55B-F5F25B4255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2932" y="5609312"/>
                <a:ext cx="172082" cy="1631036"/>
              </a:xfrm>
              <a:prstGeom prst="rect">
                <a:avLst/>
              </a:prstGeom>
            </p:spPr>
          </p:pic>
          <p:pic>
            <p:nvPicPr>
              <p:cNvPr id="189" name="Picture 188">
                <a:extLst>
                  <a:ext uri="{FF2B5EF4-FFF2-40B4-BE49-F238E27FC236}">
                    <a16:creationId xmlns:a16="http://schemas.microsoft.com/office/drawing/2014/main" xmlns="" id="{FDEE29BE-53B4-440C-AFC8-C38AF2602C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9885" y="5609312"/>
                <a:ext cx="172082" cy="1631036"/>
              </a:xfrm>
              <a:prstGeom prst="rect">
                <a:avLst/>
              </a:prstGeom>
            </p:spPr>
          </p:pic>
          <p:pic>
            <p:nvPicPr>
              <p:cNvPr id="190" name="Picture 189">
                <a:extLst>
                  <a:ext uri="{FF2B5EF4-FFF2-40B4-BE49-F238E27FC236}">
                    <a16:creationId xmlns:a16="http://schemas.microsoft.com/office/drawing/2014/main" xmlns="" id="{39346DF9-412D-4D52-A19D-BADCCDA595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6837" y="5609312"/>
                <a:ext cx="172082" cy="1631036"/>
              </a:xfrm>
              <a:prstGeom prst="rect">
                <a:avLst/>
              </a:prstGeom>
            </p:spPr>
          </p:pic>
        </p:grpSp>
        <p:pic>
          <p:nvPicPr>
            <p:cNvPr id="193" name="Picture 192">
              <a:extLst>
                <a:ext uri="{FF2B5EF4-FFF2-40B4-BE49-F238E27FC236}">
                  <a16:creationId xmlns:a16="http://schemas.microsoft.com/office/drawing/2014/main" xmlns="" id="{5AB39EC0-65A6-4BA9-B3BF-78FBB58475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2783" y="5870416"/>
              <a:ext cx="172082" cy="172082"/>
            </a:xfrm>
            <a:prstGeom prst="rect">
              <a:avLst/>
            </a:prstGeom>
          </p:spPr>
        </p:pic>
        <p:pic>
          <p:nvPicPr>
            <p:cNvPr id="194" name="Picture 193">
              <a:extLst>
                <a:ext uri="{FF2B5EF4-FFF2-40B4-BE49-F238E27FC236}">
                  <a16:creationId xmlns:a16="http://schemas.microsoft.com/office/drawing/2014/main" xmlns="" id="{C1CD28D6-72C9-4855-BB46-014BB9D01B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2783" y="6090634"/>
              <a:ext cx="172082" cy="172082"/>
            </a:xfrm>
            <a:prstGeom prst="rect">
              <a:avLst/>
            </a:prstGeom>
          </p:spPr>
        </p:pic>
        <p:pic>
          <p:nvPicPr>
            <p:cNvPr id="195" name="Picture 194">
              <a:extLst>
                <a:ext uri="{FF2B5EF4-FFF2-40B4-BE49-F238E27FC236}">
                  <a16:creationId xmlns:a16="http://schemas.microsoft.com/office/drawing/2014/main" xmlns="" id="{1963FB1F-DDB1-4D27-A649-9F9263B5EF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2783" y="6310852"/>
              <a:ext cx="172082" cy="172082"/>
            </a:xfrm>
            <a:prstGeom prst="rect">
              <a:avLst/>
            </a:prstGeom>
          </p:spPr>
        </p:pic>
      </p:grpSp>
      <p:pic>
        <p:nvPicPr>
          <p:cNvPr id="146" name="Picture 145">
            <a:extLst>
              <a:ext uri="{FF2B5EF4-FFF2-40B4-BE49-F238E27FC236}">
                <a16:creationId xmlns:a16="http://schemas.microsoft.com/office/drawing/2014/main" xmlns="" id="{0F871EDC-E592-4A53-814C-B7EE896DB9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8307" y="3255821"/>
            <a:ext cx="172082" cy="1631036"/>
          </a:xfrm>
          <a:prstGeom prst="rect">
            <a:avLst/>
          </a:prstGeom>
        </p:spPr>
      </p:pic>
      <p:pic>
        <p:nvPicPr>
          <p:cNvPr id="147" name="Picture 146">
            <a:extLst>
              <a:ext uri="{FF2B5EF4-FFF2-40B4-BE49-F238E27FC236}">
                <a16:creationId xmlns:a16="http://schemas.microsoft.com/office/drawing/2014/main" xmlns="" id="{5F09FDEF-B464-4F99-85CB-F648827BB5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5260" y="3255821"/>
            <a:ext cx="172082" cy="1631036"/>
          </a:xfrm>
          <a:prstGeom prst="rect">
            <a:avLst/>
          </a:prstGeom>
        </p:spPr>
      </p:pic>
      <p:pic>
        <p:nvPicPr>
          <p:cNvPr id="148" name="Picture 147">
            <a:extLst>
              <a:ext uri="{FF2B5EF4-FFF2-40B4-BE49-F238E27FC236}">
                <a16:creationId xmlns:a16="http://schemas.microsoft.com/office/drawing/2014/main" xmlns="" id="{36306E99-8E0D-44CC-BCC3-A80324724B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2213" y="3255821"/>
            <a:ext cx="172082" cy="1631036"/>
          </a:xfrm>
          <a:prstGeom prst="rect">
            <a:avLst/>
          </a:prstGeom>
        </p:spPr>
      </p:pic>
      <p:pic>
        <p:nvPicPr>
          <p:cNvPr id="149" name="Picture 148">
            <a:extLst>
              <a:ext uri="{FF2B5EF4-FFF2-40B4-BE49-F238E27FC236}">
                <a16:creationId xmlns:a16="http://schemas.microsoft.com/office/drawing/2014/main" xmlns="" id="{8117AE5D-251F-4D30-931F-A1C4D93E63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59166" y="3255821"/>
            <a:ext cx="172082" cy="1631036"/>
          </a:xfrm>
          <a:prstGeom prst="rect">
            <a:avLst/>
          </a:prstGeom>
        </p:spPr>
      </p:pic>
      <p:pic>
        <p:nvPicPr>
          <p:cNvPr id="150" name="Picture 149">
            <a:extLst>
              <a:ext uri="{FF2B5EF4-FFF2-40B4-BE49-F238E27FC236}">
                <a16:creationId xmlns:a16="http://schemas.microsoft.com/office/drawing/2014/main" xmlns="" id="{4B44FBEF-34FD-43F1-9C2A-83F1A3D4C1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6118" y="3255821"/>
            <a:ext cx="172082" cy="1631036"/>
          </a:xfrm>
          <a:prstGeom prst="rect">
            <a:avLst/>
          </a:prstGeom>
        </p:spPr>
      </p:pic>
      <p:pic>
        <p:nvPicPr>
          <p:cNvPr id="141" name="Picture 140">
            <a:extLst>
              <a:ext uri="{FF2B5EF4-FFF2-40B4-BE49-F238E27FC236}">
                <a16:creationId xmlns:a16="http://schemas.microsoft.com/office/drawing/2014/main" xmlns="" id="{1ED20055-EDB3-4057-A225-B883BC7571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4382" y="3255821"/>
            <a:ext cx="172082" cy="1631036"/>
          </a:xfrm>
          <a:prstGeom prst="rect">
            <a:avLst/>
          </a:prstGeom>
        </p:spPr>
      </p:pic>
      <p:pic>
        <p:nvPicPr>
          <p:cNvPr id="142" name="Picture 141">
            <a:extLst>
              <a:ext uri="{FF2B5EF4-FFF2-40B4-BE49-F238E27FC236}">
                <a16:creationId xmlns:a16="http://schemas.microsoft.com/office/drawing/2014/main" xmlns="" id="{36C9987B-1A02-4433-BB66-242F94300E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1335" y="3255821"/>
            <a:ext cx="172082" cy="1631036"/>
          </a:xfrm>
          <a:prstGeom prst="rect">
            <a:avLst/>
          </a:prstGeom>
        </p:spPr>
      </p:pic>
      <p:pic>
        <p:nvPicPr>
          <p:cNvPr id="143" name="Picture 142">
            <a:extLst>
              <a:ext uri="{FF2B5EF4-FFF2-40B4-BE49-F238E27FC236}">
                <a16:creationId xmlns:a16="http://schemas.microsoft.com/office/drawing/2014/main" xmlns="" id="{5CAEF27A-9333-4FE8-A014-74439CEF8A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8288" y="3255821"/>
            <a:ext cx="172082" cy="1631036"/>
          </a:xfrm>
          <a:prstGeom prst="rect">
            <a:avLst/>
          </a:prstGeom>
        </p:spPr>
      </p:pic>
      <p:pic>
        <p:nvPicPr>
          <p:cNvPr id="144" name="Picture 143">
            <a:extLst>
              <a:ext uri="{FF2B5EF4-FFF2-40B4-BE49-F238E27FC236}">
                <a16:creationId xmlns:a16="http://schemas.microsoft.com/office/drawing/2014/main" xmlns="" id="{A42B0159-6246-42EA-8655-F0E771A167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5241" y="3255821"/>
            <a:ext cx="172082" cy="1631036"/>
          </a:xfrm>
          <a:prstGeom prst="rect">
            <a:avLst/>
          </a:prstGeom>
        </p:spPr>
      </p:pic>
      <p:pic>
        <p:nvPicPr>
          <p:cNvPr id="145" name="Picture 144">
            <a:extLst>
              <a:ext uri="{FF2B5EF4-FFF2-40B4-BE49-F238E27FC236}">
                <a16:creationId xmlns:a16="http://schemas.microsoft.com/office/drawing/2014/main" xmlns="" id="{958C67C0-959A-4CBC-A97F-38B79673BA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2193" y="3255821"/>
            <a:ext cx="172082" cy="1631036"/>
          </a:xfrm>
          <a:prstGeom prst="rect">
            <a:avLst/>
          </a:prstGeom>
        </p:spPr>
      </p:pic>
      <p:pic>
        <p:nvPicPr>
          <p:cNvPr id="138" name="Picture 137">
            <a:extLst>
              <a:ext uri="{FF2B5EF4-FFF2-40B4-BE49-F238E27FC236}">
                <a16:creationId xmlns:a16="http://schemas.microsoft.com/office/drawing/2014/main" xmlns="" id="{F4FFC937-4342-4369-9C8E-E937343C26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0487" y="3255821"/>
            <a:ext cx="172082" cy="1631036"/>
          </a:xfrm>
          <a:prstGeom prst="rect">
            <a:avLst/>
          </a:prstGeom>
        </p:spPr>
      </p:pic>
      <p:pic>
        <p:nvPicPr>
          <p:cNvPr id="139" name="Picture 138">
            <a:extLst>
              <a:ext uri="{FF2B5EF4-FFF2-40B4-BE49-F238E27FC236}">
                <a16:creationId xmlns:a16="http://schemas.microsoft.com/office/drawing/2014/main" xmlns="" id="{EC550243-6D95-4F3A-BEC5-FA23907ED0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67440" y="3255821"/>
            <a:ext cx="172082" cy="1631036"/>
          </a:xfrm>
          <a:prstGeom prst="rect">
            <a:avLst/>
          </a:prstGeom>
        </p:spPr>
      </p:pic>
      <p:pic>
        <p:nvPicPr>
          <p:cNvPr id="140" name="Picture 139">
            <a:extLst>
              <a:ext uri="{FF2B5EF4-FFF2-40B4-BE49-F238E27FC236}">
                <a16:creationId xmlns:a16="http://schemas.microsoft.com/office/drawing/2014/main" xmlns="" id="{FACF5A06-BC32-4310-A3F5-C0C936EDAB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04393" y="3255821"/>
            <a:ext cx="172082" cy="1631036"/>
          </a:xfrm>
          <a:prstGeom prst="rect">
            <a:avLst/>
          </a:prstGeom>
        </p:spPr>
      </p:pic>
      <p:pic>
        <p:nvPicPr>
          <p:cNvPr id="133" name="Picture 132">
            <a:extLst>
              <a:ext uri="{FF2B5EF4-FFF2-40B4-BE49-F238E27FC236}">
                <a16:creationId xmlns:a16="http://schemas.microsoft.com/office/drawing/2014/main" xmlns="" id="{492F5D7F-735B-4899-8549-517D715BD1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5822" y="3255821"/>
            <a:ext cx="172082" cy="172082"/>
          </a:xfrm>
          <a:prstGeom prst="rect">
            <a:avLst/>
          </a:prstGeom>
        </p:spPr>
      </p:pic>
      <p:pic>
        <p:nvPicPr>
          <p:cNvPr id="134" name="Picture 133">
            <a:extLst>
              <a:ext uri="{FF2B5EF4-FFF2-40B4-BE49-F238E27FC236}">
                <a16:creationId xmlns:a16="http://schemas.microsoft.com/office/drawing/2014/main" xmlns="" id="{56B09210-8492-4DD8-8A48-21968A92F9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5822" y="3476039"/>
            <a:ext cx="172082" cy="172082"/>
          </a:xfrm>
          <a:prstGeom prst="rect">
            <a:avLst/>
          </a:prstGeom>
        </p:spPr>
      </p:pic>
      <p:pic>
        <p:nvPicPr>
          <p:cNvPr id="135" name="Picture 134">
            <a:extLst>
              <a:ext uri="{FF2B5EF4-FFF2-40B4-BE49-F238E27FC236}">
                <a16:creationId xmlns:a16="http://schemas.microsoft.com/office/drawing/2014/main" xmlns="" id="{1F05BEFF-6E93-45B6-AEC9-E1182121DE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5822" y="3696257"/>
            <a:ext cx="172082" cy="172082"/>
          </a:xfrm>
          <a:prstGeom prst="rect">
            <a:avLst/>
          </a:prstGeom>
        </p:spPr>
      </p:pic>
      <p:pic>
        <p:nvPicPr>
          <p:cNvPr id="136" name="Picture 135">
            <a:extLst>
              <a:ext uri="{FF2B5EF4-FFF2-40B4-BE49-F238E27FC236}">
                <a16:creationId xmlns:a16="http://schemas.microsoft.com/office/drawing/2014/main" xmlns="" id="{B7249472-2135-4E41-809A-0BE0089039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5822" y="3916475"/>
            <a:ext cx="172082" cy="172082"/>
          </a:xfrm>
          <a:prstGeom prst="rect">
            <a:avLst/>
          </a:prstGeom>
        </p:spPr>
      </p:pic>
      <p:pic>
        <p:nvPicPr>
          <p:cNvPr id="137" name="Picture 136">
            <a:extLst>
              <a:ext uri="{FF2B5EF4-FFF2-40B4-BE49-F238E27FC236}">
                <a16:creationId xmlns:a16="http://schemas.microsoft.com/office/drawing/2014/main" xmlns="" id="{C05E0DC7-1855-497D-8372-D4C8C16D5D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5822" y="4136694"/>
            <a:ext cx="172082" cy="172082"/>
          </a:xfrm>
          <a:prstGeom prst="rect">
            <a:avLst/>
          </a:prstGeom>
        </p:spPr>
      </p:pic>
      <p:pic>
        <p:nvPicPr>
          <p:cNvPr id="128" name="Picture 127">
            <a:extLst>
              <a:ext uri="{FF2B5EF4-FFF2-40B4-BE49-F238E27FC236}">
                <a16:creationId xmlns:a16="http://schemas.microsoft.com/office/drawing/2014/main" xmlns="" id="{080C01C5-5873-4A19-B4E3-1C84FB4EEF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71679" y="3255821"/>
            <a:ext cx="172082" cy="172082"/>
          </a:xfrm>
          <a:prstGeom prst="rect">
            <a:avLst/>
          </a:prstGeom>
        </p:spPr>
      </p:pic>
      <p:pic>
        <p:nvPicPr>
          <p:cNvPr id="129" name="Picture 128">
            <a:extLst>
              <a:ext uri="{FF2B5EF4-FFF2-40B4-BE49-F238E27FC236}">
                <a16:creationId xmlns:a16="http://schemas.microsoft.com/office/drawing/2014/main" xmlns="" id="{5E84D92E-9A62-4188-951C-8C2622492B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71679" y="3476039"/>
            <a:ext cx="172082" cy="172082"/>
          </a:xfrm>
          <a:prstGeom prst="rect">
            <a:avLst/>
          </a:prstGeom>
        </p:spPr>
      </p:pic>
      <p:pic>
        <p:nvPicPr>
          <p:cNvPr id="130" name="Picture 129">
            <a:extLst>
              <a:ext uri="{FF2B5EF4-FFF2-40B4-BE49-F238E27FC236}">
                <a16:creationId xmlns:a16="http://schemas.microsoft.com/office/drawing/2014/main" xmlns="" id="{97C3E532-96AF-4C12-AC5E-3A4024B9AF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71679" y="3696257"/>
            <a:ext cx="172082" cy="172082"/>
          </a:xfrm>
          <a:prstGeom prst="rect">
            <a:avLst/>
          </a:prstGeom>
        </p:spPr>
      </p:pic>
      <p:pic>
        <p:nvPicPr>
          <p:cNvPr id="131" name="Picture 130">
            <a:extLst>
              <a:ext uri="{FF2B5EF4-FFF2-40B4-BE49-F238E27FC236}">
                <a16:creationId xmlns:a16="http://schemas.microsoft.com/office/drawing/2014/main" xmlns="" id="{8D1DE9E6-1C50-4F4B-8D36-87D3AD2047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71679" y="3916475"/>
            <a:ext cx="172082" cy="172082"/>
          </a:xfrm>
          <a:prstGeom prst="rect">
            <a:avLst/>
          </a:prstGeom>
        </p:spPr>
      </p:pic>
      <p:pic>
        <p:nvPicPr>
          <p:cNvPr id="132" name="Picture 131">
            <a:extLst>
              <a:ext uri="{FF2B5EF4-FFF2-40B4-BE49-F238E27FC236}">
                <a16:creationId xmlns:a16="http://schemas.microsoft.com/office/drawing/2014/main" xmlns="" id="{E030D904-BA12-473B-AFF8-E405D53C293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71679" y="4136694"/>
            <a:ext cx="172082" cy="172082"/>
          </a:xfrm>
          <a:prstGeom prst="rect">
            <a:avLst/>
          </a:prstGeom>
        </p:spPr>
      </p:pic>
      <p:pic>
        <p:nvPicPr>
          <p:cNvPr id="125" name="Picture 124">
            <a:extLst>
              <a:ext uri="{FF2B5EF4-FFF2-40B4-BE49-F238E27FC236}">
                <a16:creationId xmlns:a16="http://schemas.microsoft.com/office/drawing/2014/main" xmlns="" id="{0E100A3B-780E-48DC-BF77-77745070AEB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7536" y="3255821"/>
            <a:ext cx="172082" cy="172082"/>
          </a:xfrm>
          <a:prstGeom prst="rect">
            <a:avLst/>
          </a:prstGeom>
        </p:spPr>
      </p:pic>
      <p:pic>
        <p:nvPicPr>
          <p:cNvPr id="126" name="Picture 125">
            <a:extLst>
              <a:ext uri="{FF2B5EF4-FFF2-40B4-BE49-F238E27FC236}">
                <a16:creationId xmlns:a16="http://schemas.microsoft.com/office/drawing/2014/main" xmlns="" id="{D46F28A8-E112-4489-B516-17A3F1F58C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7536" y="3476039"/>
            <a:ext cx="172082" cy="172082"/>
          </a:xfrm>
          <a:prstGeom prst="rect">
            <a:avLst/>
          </a:prstGeom>
        </p:spPr>
      </p:pic>
      <p:pic>
        <p:nvPicPr>
          <p:cNvPr id="127" name="Picture 126">
            <a:extLst>
              <a:ext uri="{FF2B5EF4-FFF2-40B4-BE49-F238E27FC236}">
                <a16:creationId xmlns:a16="http://schemas.microsoft.com/office/drawing/2014/main" xmlns="" id="{C9D0A2C9-8864-4810-8251-69C01DA92D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7536" y="3696257"/>
            <a:ext cx="172082" cy="172082"/>
          </a:xfrm>
          <a:prstGeom prst="rect">
            <a:avLst/>
          </a:prstGeom>
        </p:spPr>
      </p:pic>
      <p:sp>
        <p:nvSpPr>
          <p:cNvPr id="2" name="Text Placeholder 1"/>
          <p:cNvSpPr>
            <a:spLocks noGrp="1"/>
          </p:cNvSpPr>
          <p:nvPr>
            <p:ph type="body" sz="quarter" idx="11"/>
          </p:nvPr>
        </p:nvSpPr>
        <p:spPr/>
        <p:txBody>
          <a:bodyPr/>
          <a:lstStyle/>
          <a:p>
            <a:r>
              <a:rPr lang="en-GB" dirty="0"/>
              <a:t>1.19 Securing mental strategies </a:t>
            </a:r>
            <a:r>
              <a:rPr lang="en-US" dirty="0"/>
              <a:t>– step 1:1</a:t>
            </a:r>
          </a:p>
        </p:txBody>
      </p:sp>
      <p:sp>
        <p:nvSpPr>
          <p:cNvPr id="6" name="TextBox 5">
            <a:extLst>
              <a:ext uri="{FF2B5EF4-FFF2-40B4-BE49-F238E27FC236}">
                <a16:creationId xmlns:a16="http://schemas.microsoft.com/office/drawing/2014/main" xmlns="" id="{7B088677-9916-44EE-972F-1CC510786848}"/>
              </a:ext>
            </a:extLst>
          </p:cNvPr>
          <p:cNvSpPr txBox="1"/>
          <p:nvPr/>
        </p:nvSpPr>
        <p:spPr bwMode="auto">
          <a:xfrm>
            <a:off x="3717143" y="1048970"/>
            <a:ext cx="21242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a:t>
            </a:r>
            <a:r>
              <a:rPr lang="en-GB" sz="2400" dirty="0">
                <a:solidFill>
                  <a:srgbClr val="FF3838"/>
                </a:solidFill>
                <a:latin typeface="Myriad Pro" panose="020B0503030403020204" pitchFamily="34" charset="0"/>
                <a:ea typeface="Myriad Pro Semibold" charset="0"/>
                <a:cs typeface="Myriad Pro Semibold" charset="0"/>
              </a:rPr>
              <a:t>130</a:t>
            </a:r>
            <a:r>
              <a:rPr lang="en-GB" sz="2400" dirty="0">
                <a:latin typeface="Myriad Pro" panose="020B0503030403020204" pitchFamily="34" charset="0"/>
                <a:ea typeface="Myriad Pro Semibold" charset="0"/>
                <a:cs typeface="Myriad Pro Semibold" charset="0"/>
              </a:rPr>
              <a:t>    +    </a:t>
            </a:r>
            <a:r>
              <a:rPr lang="en-GB" sz="2400" dirty="0">
                <a:solidFill>
                  <a:srgbClr val="046590"/>
                </a:solidFill>
                <a:latin typeface="Myriad Pro" panose="020B0503030403020204" pitchFamily="34" charset="0"/>
                <a:ea typeface="Myriad Pro Semibold" charset="0"/>
                <a:cs typeface="Myriad Pro Semibold" charset="0"/>
              </a:rPr>
              <a:t>13</a:t>
            </a:r>
          </a:p>
        </p:txBody>
      </p:sp>
      <p:sp>
        <p:nvSpPr>
          <p:cNvPr id="7" name="TextBox 6">
            <a:extLst>
              <a:ext uri="{FF2B5EF4-FFF2-40B4-BE49-F238E27FC236}">
                <a16:creationId xmlns:a16="http://schemas.microsoft.com/office/drawing/2014/main" xmlns="" id="{364039A1-3295-4D06-A7C4-F8EB9ED1775E}"/>
              </a:ext>
            </a:extLst>
          </p:cNvPr>
          <p:cNvSpPr txBox="1"/>
          <p:nvPr/>
        </p:nvSpPr>
        <p:spPr bwMode="auto">
          <a:xfrm>
            <a:off x="5902820" y="1048970"/>
            <a:ext cx="11015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143</a:t>
            </a:r>
          </a:p>
        </p:txBody>
      </p:sp>
      <p:sp>
        <p:nvSpPr>
          <p:cNvPr id="9" name="TextBox 8">
            <a:extLst>
              <a:ext uri="{FF2B5EF4-FFF2-40B4-BE49-F238E27FC236}">
                <a16:creationId xmlns:a16="http://schemas.microsoft.com/office/drawing/2014/main" xmlns="" id="{AD2AFA72-99DF-49BF-9591-B68125395B7A}"/>
              </a:ext>
            </a:extLst>
          </p:cNvPr>
          <p:cNvSpPr txBox="1"/>
          <p:nvPr/>
        </p:nvSpPr>
        <p:spPr bwMode="auto">
          <a:xfrm>
            <a:off x="2134782" y="1048970"/>
            <a:ext cx="15215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87    +    56</a:t>
            </a:r>
          </a:p>
        </p:txBody>
      </p:sp>
      <p:sp>
        <p:nvSpPr>
          <p:cNvPr id="16" name="TextBox 15">
            <a:extLst>
              <a:ext uri="{FF2B5EF4-FFF2-40B4-BE49-F238E27FC236}">
                <a16:creationId xmlns:a16="http://schemas.microsoft.com/office/drawing/2014/main" xmlns="" id="{BDF4E7D3-2F18-4E42-BC58-6AF7E68FA24D}"/>
              </a:ext>
            </a:extLst>
          </p:cNvPr>
          <p:cNvSpPr txBox="1"/>
          <p:nvPr/>
        </p:nvSpPr>
        <p:spPr bwMode="auto">
          <a:xfrm>
            <a:off x="1901354" y="1766386"/>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3838"/>
                </a:solidFill>
                <a:latin typeface="Myriad Pro" panose="020B0503030403020204" pitchFamily="34" charset="0"/>
                <a:ea typeface="Myriad Pro Semibold" charset="0"/>
                <a:cs typeface="Myriad Pro Semibold" charset="0"/>
              </a:rPr>
              <a:t>80</a:t>
            </a:r>
          </a:p>
        </p:txBody>
      </p:sp>
      <p:sp>
        <p:nvSpPr>
          <p:cNvPr id="17" name="TextBox 16">
            <a:extLst>
              <a:ext uri="{FF2B5EF4-FFF2-40B4-BE49-F238E27FC236}">
                <a16:creationId xmlns:a16="http://schemas.microsoft.com/office/drawing/2014/main" xmlns="" id="{21362DFD-74F3-4340-97A3-858426D12A58}"/>
              </a:ext>
            </a:extLst>
          </p:cNvPr>
          <p:cNvSpPr txBox="1"/>
          <p:nvPr/>
        </p:nvSpPr>
        <p:spPr bwMode="auto">
          <a:xfrm>
            <a:off x="2414105" y="1766386"/>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46590"/>
                </a:solidFill>
                <a:latin typeface="Myriad Pro" panose="020B0503030403020204" pitchFamily="34" charset="0"/>
                <a:ea typeface="Myriad Pro Semibold" charset="0"/>
                <a:cs typeface="Myriad Pro Semibold" charset="0"/>
              </a:rPr>
              <a:t>7</a:t>
            </a:r>
          </a:p>
        </p:txBody>
      </p:sp>
      <p:cxnSp>
        <p:nvCxnSpPr>
          <p:cNvPr id="18" name="Straight Arrow Connector 17">
            <a:extLst>
              <a:ext uri="{FF2B5EF4-FFF2-40B4-BE49-F238E27FC236}">
                <a16:creationId xmlns:a16="http://schemas.microsoft.com/office/drawing/2014/main" xmlns="" id="{570947F5-957D-43C0-8AFA-AC69FE0365B3}"/>
              </a:ext>
            </a:extLst>
          </p:cNvPr>
          <p:cNvCxnSpPr>
            <a:cxnSpLocks/>
          </p:cNvCxnSpPr>
          <p:nvPr/>
        </p:nvCxnSpPr>
        <p:spPr bwMode="auto">
          <a:xfrm flipH="1">
            <a:off x="2153004" y="1483548"/>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Arrow Connector 18">
            <a:extLst>
              <a:ext uri="{FF2B5EF4-FFF2-40B4-BE49-F238E27FC236}">
                <a16:creationId xmlns:a16="http://schemas.microsoft.com/office/drawing/2014/main" xmlns="" id="{DC539882-C7E7-414A-9D26-B48EB786EA4A}"/>
              </a:ext>
            </a:extLst>
          </p:cNvPr>
          <p:cNvCxnSpPr>
            <a:cxnSpLocks/>
          </p:cNvCxnSpPr>
          <p:nvPr/>
        </p:nvCxnSpPr>
        <p:spPr bwMode="auto">
          <a:xfrm>
            <a:off x="2467643" y="1483548"/>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TextBox 21">
            <a:extLst>
              <a:ext uri="{FF2B5EF4-FFF2-40B4-BE49-F238E27FC236}">
                <a16:creationId xmlns:a16="http://schemas.microsoft.com/office/drawing/2014/main" xmlns="" id="{FCA408CB-4C19-4302-BDD3-351007490D13}"/>
              </a:ext>
            </a:extLst>
          </p:cNvPr>
          <p:cNvSpPr txBox="1"/>
          <p:nvPr/>
        </p:nvSpPr>
        <p:spPr bwMode="auto">
          <a:xfrm>
            <a:off x="2943374" y="1766386"/>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3838"/>
                </a:solidFill>
                <a:latin typeface="Myriad Pro" panose="020B0503030403020204" pitchFamily="34" charset="0"/>
                <a:ea typeface="Myriad Pro Semibold" charset="0"/>
                <a:cs typeface="Myriad Pro Semibold" charset="0"/>
              </a:rPr>
              <a:t>50</a:t>
            </a:r>
          </a:p>
        </p:txBody>
      </p:sp>
      <p:sp>
        <p:nvSpPr>
          <p:cNvPr id="23" name="TextBox 22">
            <a:extLst>
              <a:ext uri="{FF2B5EF4-FFF2-40B4-BE49-F238E27FC236}">
                <a16:creationId xmlns:a16="http://schemas.microsoft.com/office/drawing/2014/main" xmlns="" id="{946309D9-EA1C-4258-BE2F-3E21F24FAE9C}"/>
              </a:ext>
            </a:extLst>
          </p:cNvPr>
          <p:cNvSpPr txBox="1"/>
          <p:nvPr/>
        </p:nvSpPr>
        <p:spPr bwMode="auto">
          <a:xfrm>
            <a:off x="3456125" y="1766386"/>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46590"/>
                </a:solidFill>
                <a:latin typeface="Myriad Pro" panose="020B0503030403020204" pitchFamily="34" charset="0"/>
                <a:ea typeface="Myriad Pro Semibold" charset="0"/>
                <a:cs typeface="Myriad Pro Semibold" charset="0"/>
              </a:rPr>
              <a:t>6</a:t>
            </a:r>
          </a:p>
        </p:txBody>
      </p:sp>
      <p:cxnSp>
        <p:nvCxnSpPr>
          <p:cNvPr id="24" name="Straight Arrow Connector 23">
            <a:extLst>
              <a:ext uri="{FF2B5EF4-FFF2-40B4-BE49-F238E27FC236}">
                <a16:creationId xmlns:a16="http://schemas.microsoft.com/office/drawing/2014/main" xmlns="" id="{0C8A823C-DE9A-45DD-8AAA-B873AA14DB3E}"/>
              </a:ext>
            </a:extLst>
          </p:cNvPr>
          <p:cNvCxnSpPr>
            <a:cxnSpLocks/>
          </p:cNvCxnSpPr>
          <p:nvPr/>
        </p:nvCxnSpPr>
        <p:spPr bwMode="auto">
          <a:xfrm flipH="1">
            <a:off x="3195024" y="1483548"/>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Arrow Connector 24">
            <a:extLst>
              <a:ext uri="{FF2B5EF4-FFF2-40B4-BE49-F238E27FC236}">
                <a16:creationId xmlns:a16="http://schemas.microsoft.com/office/drawing/2014/main" xmlns="" id="{7D7A9696-00C5-4FE7-8EBB-06D8CFE0FEF8}"/>
              </a:ext>
            </a:extLst>
          </p:cNvPr>
          <p:cNvCxnSpPr>
            <a:cxnSpLocks/>
          </p:cNvCxnSpPr>
          <p:nvPr/>
        </p:nvCxnSpPr>
        <p:spPr bwMode="auto">
          <a:xfrm>
            <a:off x="3509663" y="1483548"/>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13" name="Group 112">
            <a:extLst>
              <a:ext uri="{FF2B5EF4-FFF2-40B4-BE49-F238E27FC236}">
                <a16:creationId xmlns:a16="http://schemas.microsoft.com/office/drawing/2014/main" xmlns="" id="{8C21B3A6-A36F-44B5-89E9-7ED3B3C90D0A}"/>
              </a:ext>
            </a:extLst>
          </p:cNvPr>
          <p:cNvGrpSpPr/>
          <p:nvPr/>
        </p:nvGrpSpPr>
        <p:grpSpPr>
          <a:xfrm>
            <a:off x="3802925" y="3255507"/>
            <a:ext cx="172082" cy="1052955"/>
            <a:chOff x="3802925" y="3255507"/>
            <a:chExt cx="172082" cy="1052955"/>
          </a:xfrm>
        </p:grpSpPr>
        <p:pic>
          <p:nvPicPr>
            <p:cNvPr id="30" name="Picture 29">
              <a:extLst>
                <a:ext uri="{FF2B5EF4-FFF2-40B4-BE49-F238E27FC236}">
                  <a16:creationId xmlns:a16="http://schemas.microsoft.com/office/drawing/2014/main" xmlns="" id="{361ABA1C-CC4B-423F-BC33-003BDADE7B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02925" y="3255507"/>
              <a:ext cx="172082" cy="172082"/>
            </a:xfrm>
            <a:prstGeom prst="rect">
              <a:avLst/>
            </a:prstGeom>
          </p:spPr>
        </p:pic>
        <p:pic>
          <p:nvPicPr>
            <p:cNvPr id="40" name="Picture 39">
              <a:extLst>
                <a:ext uri="{FF2B5EF4-FFF2-40B4-BE49-F238E27FC236}">
                  <a16:creationId xmlns:a16="http://schemas.microsoft.com/office/drawing/2014/main" xmlns="" id="{20C7BC66-525D-4BEE-98EA-902F83C476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02925" y="3475725"/>
              <a:ext cx="172082" cy="172082"/>
            </a:xfrm>
            <a:prstGeom prst="rect">
              <a:avLst/>
            </a:prstGeom>
          </p:spPr>
        </p:pic>
        <p:pic>
          <p:nvPicPr>
            <p:cNvPr id="41" name="Picture 40">
              <a:extLst>
                <a:ext uri="{FF2B5EF4-FFF2-40B4-BE49-F238E27FC236}">
                  <a16:creationId xmlns:a16="http://schemas.microsoft.com/office/drawing/2014/main" xmlns="" id="{0FDDB2DE-DE0E-4B5B-9592-C8B89717BB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02925" y="3695943"/>
              <a:ext cx="172082" cy="172082"/>
            </a:xfrm>
            <a:prstGeom prst="rect">
              <a:avLst/>
            </a:prstGeom>
          </p:spPr>
        </p:pic>
        <p:pic>
          <p:nvPicPr>
            <p:cNvPr id="42" name="Picture 41">
              <a:extLst>
                <a:ext uri="{FF2B5EF4-FFF2-40B4-BE49-F238E27FC236}">
                  <a16:creationId xmlns:a16="http://schemas.microsoft.com/office/drawing/2014/main" xmlns="" id="{22232828-CA26-4BF9-9802-622889E979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02925" y="3916161"/>
              <a:ext cx="172082" cy="172082"/>
            </a:xfrm>
            <a:prstGeom prst="rect">
              <a:avLst/>
            </a:prstGeom>
          </p:spPr>
        </p:pic>
        <p:pic>
          <p:nvPicPr>
            <p:cNvPr id="43" name="Picture 42">
              <a:extLst>
                <a:ext uri="{FF2B5EF4-FFF2-40B4-BE49-F238E27FC236}">
                  <a16:creationId xmlns:a16="http://schemas.microsoft.com/office/drawing/2014/main" xmlns="" id="{97588E80-6FEC-4A9B-8A45-58845A1A99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02925" y="4136380"/>
              <a:ext cx="172082" cy="172082"/>
            </a:xfrm>
            <a:prstGeom prst="rect">
              <a:avLst/>
            </a:prstGeom>
          </p:spPr>
        </p:pic>
      </p:grpSp>
      <p:grpSp>
        <p:nvGrpSpPr>
          <p:cNvPr id="114" name="Group 113">
            <a:extLst>
              <a:ext uri="{FF2B5EF4-FFF2-40B4-BE49-F238E27FC236}">
                <a16:creationId xmlns:a16="http://schemas.microsoft.com/office/drawing/2014/main" xmlns="" id="{EA71D14E-140C-4A6B-80E1-5BA9FB46DD0D}"/>
              </a:ext>
            </a:extLst>
          </p:cNvPr>
          <p:cNvGrpSpPr/>
          <p:nvPr/>
        </p:nvGrpSpPr>
        <p:grpSpPr>
          <a:xfrm>
            <a:off x="4039878" y="3255507"/>
            <a:ext cx="172082" cy="392300"/>
            <a:chOff x="4039878" y="3255507"/>
            <a:chExt cx="172082" cy="392300"/>
          </a:xfrm>
        </p:grpSpPr>
        <p:pic>
          <p:nvPicPr>
            <p:cNvPr id="44" name="Picture 43">
              <a:extLst>
                <a:ext uri="{FF2B5EF4-FFF2-40B4-BE49-F238E27FC236}">
                  <a16:creationId xmlns:a16="http://schemas.microsoft.com/office/drawing/2014/main" xmlns="" id="{DDCF16CC-FCAC-4164-B454-1B98310F2F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39878" y="3255507"/>
              <a:ext cx="172082" cy="172082"/>
            </a:xfrm>
            <a:prstGeom prst="rect">
              <a:avLst/>
            </a:prstGeom>
          </p:spPr>
        </p:pic>
        <p:pic>
          <p:nvPicPr>
            <p:cNvPr id="45" name="Picture 44">
              <a:extLst>
                <a:ext uri="{FF2B5EF4-FFF2-40B4-BE49-F238E27FC236}">
                  <a16:creationId xmlns:a16="http://schemas.microsoft.com/office/drawing/2014/main" xmlns="" id="{261E466E-C368-4E01-B144-CBA9584D97B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39878" y="3475725"/>
              <a:ext cx="172082" cy="172082"/>
            </a:xfrm>
            <a:prstGeom prst="rect">
              <a:avLst/>
            </a:prstGeom>
          </p:spPr>
        </p:pic>
      </p:grpSp>
      <p:grpSp>
        <p:nvGrpSpPr>
          <p:cNvPr id="115" name="Group 114">
            <a:extLst>
              <a:ext uri="{FF2B5EF4-FFF2-40B4-BE49-F238E27FC236}">
                <a16:creationId xmlns:a16="http://schemas.microsoft.com/office/drawing/2014/main" xmlns="" id="{746D1ECF-297B-4DFC-A0C0-F7E9B323B729}"/>
              </a:ext>
            </a:extLst>
          </p:cNvPr>
          <p:cNvGrpSpPr/>
          <p:nvPr/>
        </p:nvGrpSpPr>
        <p:grpSpPr>
          <a:xfrm>
            <a:off x="7143390" y="3255507"/>
            <a:ext cx="172082" cy="1052955"/>
            <a:chOff x="7143390" y="3255507"/>
            <a:chExt cx="172082" cy="1052955"/>
          </a:xfrm>
        </p:grpSpPr>
        <p:pic>
          <p:nvPicPr>
            <p:cNvPr id="51" name="Picture 50">
              <a:extLst>
                <a:ext uri="{FF2B5EF4-FFF2-40B4-BE49-F238E27FC236}">
                  <a16:creationId xmlns:a16="http://schemas.microsoft.com/office/drawing/2014/main" xmlns="" id="{58BDDA7A-1C33-43A8-AF16-5B4A4DC49E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43390" y="3255507"/>
              <a:ext cx="172082" cy="172082"/>
            </a:xfrm>
            <a:prstGeom prst="rect">
              <a:avLst/>
            </a:prstGeom>
          </p:spPr>
        </p:pic>
        <p:pic>
          <p:nvPicPr>
            <p:cNvPr id="52" name="Picture 51">
              <a:extLst>
                <a:ext uri="{FF2B5EF4-FFF2-40B4-BE49-F238E27FC236}">
                  <a16:creationId xmlns:a16="http://schemas.microsoft.com/office/drawing/2014/main" xmlns="" id="{104D01C7-A434-4D0F-AEF2-C62076D800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43390" y="3475725"/>
              <a:ext cx="172082" cy="172082"/>
            </a:xfrm>
            <a:prstGeom prst="rect">
              <a:avLst/>
            </a:prstGeom>
          </p:spPr>
        </p:pic>
        <p:pic>
          <p:nvPicPr>
            <p:cNvPr id="53" name="Picture 52">
              <a:extLst>
                <a:ext uri="{FF2B5EF4-FFF2-40B4-BE49-F238E27FC236}">
                  <a16:creationId xmlns:a16="http://schemas.microsoft.com/office/drawing/2014/main" xmlns="" id="{9B9B617C-5A04-4926-951C-488302235E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43390" y="3695943"/>
              <a:ext cx="172082" cy="172082"/>
            </a:xfrm>
            <a:prstGeom prst="rect">
              <a:avLst/>
            </a:prstGeom>
          </p:spPr>
        </p:pic>
        <p:pic>
          <p:nvPicPr>
            <p:cNvPr id="54" name="Picture 53">
              <a:extLst>
                <a:ext uri="{FF2B5EF4-FFF2-40B4-BE49-F238E27FC236}">
                  <a16:creationId xmlns:a16="http://schemas.microsoft.com/office/drawing/2014/main" xmlns="" id="{45185523-2C8D-473F-9563-3D066157BA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43390" y="3916161"/>
              <a:ext cx="172082" cy="172082"/>
            </a:xfrm>
            <a:prstGeom prst="rect">
              <a:avLst/>
            </a:prstGeom>
          </p:spPr>
        </p:pic>
        <p:pic>
          <p:nvPicPr>
            <p:cNvPr id="55" name="Picture 54">
              <a:extLst>
                <a:ext uri="{FF2B5EF4-FFF2-40B4-BE49-F238E27FC236}">
                  <a16:creationId xmlns:a16="http://schemas.microsoft.com/office/drawing/2014/main" xmlns="" id="{51FAD35C-2BFA-42DD-8CE0-2677691895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43390" y="4136380"/>
              <a:ext cx="172082" cy="172082"/>
            </a:xfrm>
            <a:prstGeom prst="rect">
              <a:avLst/>
            </a:prstGeom>
          </p:spPr>
        </p:pic>
      </p:grpSp>
      <p:pic>
        <p:nvPicPr>
          <p:cNvPr id="56" name="Picture 55">
            <a:extLst>
              <a:ext uri="{FF2B5EF4-FFF2-40B4-BE49-F238E27FC236}">
                <a16:creationId xmlns:a16="http://schemas.microsoft.com/office/drawing/2014/main" xmlns="" id="{34DBF47A-C8BD-4495-89A2-2012BAF677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80343" y="3255507"/>
            <a:ext cx="172082" cy="172082"/>
          </a:xfrm>
          <a:prstGeom prst="rect">
            <a:avLst/>
          </a:prstGeom>
        </p:spPr>
      </p:pic>
      <p:grpSp>
        <p:nvGrpSpPr>
          <p:cNvPr id="108" name="Group 107">
            <a:extLst>
              <a:ext uri="{FF2B5EF4-FFF2-40B4-BE49-F238E27FC236}">
                <a16:creationId xmlns:a16="http://schemas.microsoft.com/office/drawing/2014/main" xmlns="" id="{83F7FE48-5A7B-497E-A2C7-5BE1D25C5DBD}"/>
              </a:ext>
            </a:extLst>
          </p:cNvPr>
          <p:cNvGrpSpPr/>
          <p:nvPr/>
        </p:nvGrpSpPr>
        <p:grpSpPr>
          <a:xfrm>
            <a:off x="1591576" y="3255507"/>
            <a:ext cx="1935682" cy="1631036"/>
            <a:chOff x="1591576" y="3255507"/>
            <a:chExt cx="1935682" cy="1631036"/>
          </a:xfrm>
        </p:grpSpPr>
        <p:pic>
          <p:nvPicPr>
            <p:cNvPr id="37" name="Picture 36">
              <a:extLst>
                <a:ext uri="{FF2B5EF4-FFF2-40B4-BE49-F238E27FC236}">
                  <a16:creationId xmlns:a16="http://schemas.microsoft.com/office/drawing/2014/main" xmlns="" id="{401F6B6B-9373-4535-8003-176B450250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4759" y="3255507"/>
              <a:ext cx="172082" cy="1631036"/>
            </a:xfrm>
            <a:prstGeom prst="rect">
              <a:avLst/>
            </a:prstGeom>
          </p:spPr>
        </p:pic>
        <p:pic>
          <p:nvPicPr>
            <p:cNvPr id="38" name="Picture 37">
              <a:extLst>
                <a:ext uri="{FF2B5EF4-FFF2-40B4-BE49-F238E27FC236}">
                  <a16:creationId xmlns:a16="http://schemas.microsoft.com/office/drawing/2014/main" xmlns="" id="{1961B686-9570-492C-B0A0-877D494E1F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4967" y="3255507"/>
              <a:ext cx="172082" cy="1631036"/>
            </a:xfrm>
            <a:prstGeom prst="rect">
              <a:avLst/>
            </a:prstGeom>
          </p:spPr>
        </p:pic>
        <p:pic>
          <p:nvPicPr>
            <p:cNvPr id="39" name="Picture 38">
              <a:extLst>
                <a:ext uri="{FF2B5EF4-FFF2-40B4-BE49-F238E27FC236}">
                  <a16:creationId xmlns:a16="http://schemas.microsoft.com/office/drawing/2014/main" xmlns="" id="{B2C3C1BC-61EA-42BE-8F3F-C1D6320C5A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5176" y="3255507"/>
              <a:ext cx="172082" cy="1631036"/>
            </a:xfrm>
            <a:prstGeom prst="rect">
              <a:avLst/>
            </a:prstGeom>
          </p:spPr>
        </p:pic>
        <p:pic>
          <p:nvPicPr>
            <p:cNvPr id="59" name="Picture 58">
              <a:extLst>
                <a:ext uri="{FF2B5EF4-FFF2-40B4-BE49-F238E27FC236}">
                  <a16:creationId xmlns:a16="http://schemas.microsoft.com/office/drawing/2014/main" xmlns="" id="{7CF637D3-2D08-4604-9C4C-CBF40C86E3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1576" y="3255507"/>
              <a:ext cx="172082" cy="1631036"/>
            </a:xfrm>
            <a:prstGeom prst="rect">
              <a:avLst/>
            </a:prstGeom>
          </p:spPr>
        </p:pic>
        <p:pic>
          <p:nvPicPr>
            <p:cNvPr id="60" name="Picture 59">
              <a:extLst>
                <a:ext uri="{FF2B5EF4-FFF2-40B4-BE49-F238E27FC236}">
                  <a16:creationId xmlns:a16="http://schemas.microsoft.com/office/drawing/2014/main" xmlns="" id="{9B645178-BF31-4504-B5C7-95FE0DC8E5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529" y="3255507"/>
              <a:ext cx="172082" cy="1631036"/>
            </a:xfrm>
            <a:prstGeom prst="rect">
              <a:avLst/>
            </a:prstGeom>
          </p:spPr>
        </p:pic>
        <p:pic>
          <p:nvPicPr>
            <p:cNvPr id="61" name="Picture 60">
              <a:extLst>
                <a:ext uri="{FF2B5EF4-FFF2-40B4-BE49-F238E27FC236}">
                  <a16:creationId xmlns:a16="http://schemas.microsoft.com/office/drawing/2014/main" xmlns="" id="{00700D72-4778-4C59-8E91-4186AD10B1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5482" y="3255507"/>
              <a:ext cx="172082" cy="1631036"/>
            </a:xfrm>
            <a:prstGeom prst="rect">
              <a:avLst/>
            </a:prstGeom>
          </p:spPr>
        </p:pic>
        <p:pic>
          <p:nvPicPr>
            <p:cNvPr id="62" name="Picture 61">
              <a:extLst>
                <a:ext uri="{FF2B5EF4-FFF2-40B4-BE49-F238E27FC236}">
                  <a16:creationId xmlns:a16="http://schemas.microsoft.com/office/drawing/2014/main" xmlns="" id="{C1C4A6C9-70C4-4D8B-9939-DDE7BEB019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2435" y="3255507"/>
              <a:ext cx="172082" cy="1631036"/>
            </a:xfrm>
            <a:prstGeom prst="rect">
              <a:avLst/>
            </a:prstGeom>
          </p:spPr>
        </p:pic>
        <p:pic>
          <p:nvPicPr>
            <p:cNvPr id="63" name="Picture 62">
              <a:extLst>
                <a:ext uri="{FF2B5EF4-FFF2-40B4-BE49-F238E27FC236}">
                  <a16:creationId xmlns:a16="http://schemas.microsoft.com/office/drawing/2014/main" xmlns="" id="{CAFC7E6F-DCF9-4CAD-8691-F49B2E8AAB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9387" y="3255507"/>
              <a:ext cx="172082" cy="1631036"/>
            </a:xfrm>
            <a:prstGeom prst="rect">
              <a:avLst/>
            </a:prstGeom>
          </p:spPr>
        </p:pic>
      </p:grpSp>
      <p:grpSp>
        <p:nvGrpSpPr>
          <p:cNvPr id="112" name="Group 111">
            <a:extLst>
              <a:ext uri="{FF2B5EF4-FFF2-40B4-BE49-F238E27FC236}">
                <a16:creationId xmlns:a16="http://schemas.microsoft.com/office/drawing/2014/main" xmlns="" id="{D7627C7A-DDA3-4A75-BD52-9516A420C5D9}"/>
              </a:ext>
            </a:extLst>
          </p:cNvPr>
          <p:cNvGrpSpPr/>
          <p:nvPr/>
        </p:nvGrpSpPr>
        <p:grpSpPr>
          <a:xfrm>
            <a:off x="6238824" y="3255507"/>
            <a:ext cx="645987" cy="1631036"/>
            <a:chOff x="6238824" y="3255507"/>
            <a:chExt cx="645987" cy="1631036"/>
          </a:xfrm>
        </p:grpSpPr>
        <p:pic>
          <p:nvPicPr>
            <p:cNvPr id="49" name="Picture 48">
              <a:extLst>
                <a:ext uri="{FF2B5EF4-FFF2-40B4-BE49-F238E27FC236}">
                  <a16:creationId xmlns:a16="http://schemas.microsoft.com/office/drawing/2014/main" xmlns="" id="{2CE10DA0-F45F-4A31-8A6C-58D584991F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5777" y="3255507"/>
              <a:ext cx="172082" cy="1631036"/>
            </a:xfrm>
            <a:prstGeom prst="rect">
              <a:avLst/>
            </a:prstGeom>
          </p:spPr>
        </p:pic>
        <p:pic>
          <p:nvPicPr>
            <p:cNvPr id="50" name="Picture 49">
              <a:extLst>
                <a:ext uri="{FF2B5EF4-FFF2-40B4-BE49-F238E27FC236}">
                  <a16:creationId xmlns:a16="http://schemas.microsoft.com/office/drawing/2014/main" xmlns="" id="{316E166E-991B-46F2-B6BE-FE9C8D6141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2729" y="3255507"/>
              <a:ext cx="172082" cy="1631036"/>
            </a:xfrm>
            <a:prstGeom prst="rect">
              <a:avLst/>
            </a:prstGeom>
          </p:spPr>
        </p:pic>
        <p:pic>
          <p:nvPicPr>
            <p:cNvPr id="48" name="Picture 47">
              <a:extLst>
                <a:ext uri="{FF2B5EF4-FFF2-40B4-BE49-F238E27FC236}">
                  <a16:creationId xmlns:a16="http://schemas.microsoft.com/office/drawing/2014/main" xmlns="" id="{7FE0A65D-3184-4216-A571-5C5B36A085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8824" y="3255507"/>
              <a:ext cx="172082" cy="1631036"/>
            </a:xfrm>
            <a:prstGeom prst="rect">
              <a:avLst/>
            </a:prstGeom>
          </p:spPr>
        </p:pic>
      </p:grpSp>
      <p:grpSp>
        <p:nvGrpSpPr>
          <p:cNvPr id="111" name="Group 110">
            <a:extLst>
              <a:ext uri="{FF2B5EF4-FFF2-40B4-BE49-F238E27FC236}">
                <a16:creationId xmlns:a16="http://schemas.microsoft.com/office/drawing/2014/main" xmlns="" id="{224EED23-B883-404F-853F-FB6E88FCED59}"/>
              </a:ext>
            </a:extLst>
          </p:cNvPr>
          <p:cNvGrpSpPr/>
          <p:nvPr/>
        </p:nvGrpSpPr>
        <p:grpSpPr>
          <a:xfrm>
            <a:off x="5764918" y="3255507"/>
            <a:ext cx="409035" cy="1631036"/>
            <a:chOff x="5764918" y="3255507"/>
            <a:chExt cx="409035" cy="1631036"/>
          </a:xfrm>
        </p:grpSpPr>
        <p:pic>
          <p:nvPicPr>
            <p:cNvPr id="47" name="Picture 46">
              <a:extLst>
                <a:ext uri="{FF2B5EF4-FFF2-40B4-BE49-F238E27FC236}">
                  <a16:creationId xmlns:a16="http://schemas.microsoft.com/office/drawing/2014/main" xmlns="" id="{D290E09A-9CED-4457-90DD-D805D43672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01871" y="3255507"/>
              <a:ext cx="172082" cy="1631036"/>
            </a:xfrm>
            <a:prstGeom prst="rect">
              <a:avLst/>
            </a:prstGeom>
          </p:spPr>
        </p:pic>
        <p:pic>
          <p:nvPicPr>
            <p:cNvPr id="46" name="Picture 45">
              <a:extLst>
                <a:ext uri="{FF2B5EF4-FFF2-40B4-BE49-F238E27FC236}">
                  <a16:creationId xmlns:a16="http://schemas.microsoft.com/office/drawing/2014/main" xmlns="" id="{722D1BC3-7A98-4443-958F-BD947B1372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4918" y="3255507"/>
              <a:ext cx="172082" cy="1631036"/>
            </a:xfrm>
            <a:prstGeom prst="rect">
              <a:avLst/>
            </a:prstGeom>
          </p:spPr>
        </p:pic>
      </p:grpSp>
      <p:sp>
        <p:nvSpPr>
          <p:cNvPr id="151" name="TextBox 150">
            <a:extLst>
              <a:ext uri="{FF2B5EF4-FFF2-40B4-BE49-F238E27FC236}">
                <a16:creationId xmlns:a16="http://schemas.microsoft.com/office/drawing/2014/main" xmlns="" id="{6512E66C-DB19-49FB-A644-A8043A21C14B}"/>
              </a:ext>
            </a:extLst>
          </p:cNvPr>
          <p:cNvSpPr txBox="1"/>
          <p:nvPr/>
        </p:nvSpPr>
        <p:spPr bwMode="auto">
          <a:xfrm>
            <a:off x="3580160" y="5147647"/>
            <a:ext cx="7896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130</a:t>
            </a:r>
          </a:p>
        </p:txBody>
      </p:sp>
      <p:sp>
        <p:nvSpPr>
          <p:cNvPr id="152" name="TextBox 151">
            <a:extLst>
              <a:ext uri="{FF2B5EF4-FFF2-40B4-BE49-F238E27FC236}">
                <a16:creationId xmlns:a16="http://schemas.microsoft.com/office/drawing/2014/main" xmlns="" id="{6F3CF0F6-D74D-4D23-9A1C-A8C72BC772DE}"/>
              </a:ext>
            </a:extLst>
          </p:cNvPr>
          <p:cNvSpPr txBox="1"/>
          <p:nvPr/>
        </p:nvSpPr>
        <p:spPr bwMode="auto">
          <a:xfrm>
            <a:off x="6261684" y="5147647"/>
            <a:ext cx="7896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13</a:t>
            </a:r>
          </a:p>
        </p:txBody>
      </p:sp>
    </p:spTree>
    <p:extLst>
      <p:ext uri="{BB962C8B-B14F-4D97-AF65-F5344CB8AC3E}">
        <p14:creationId xmlns:p14="http://schemas.microsoft.com/office/powerpoint/2010/main" val="24147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up)">
                                      <p:cBhvr>
                                        <p:cTn id="10" dur="500"/>
                                        <p:tgtEl>
                                          <p:spTgt spid="19"/>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500"/>
                                        <p:tgtEl>
                                          <p:spTgt spid="1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up)">
                                      <p:cBhvr>
                                        <p:cTn id="22" dur="500"/>
                                        <p:tgtEl>
                                          <p:spTgt spid="24"/>
                                        </p:tgtEl>
                                      </p:cBhvr>
                                    </p:animEffect>
                                  </p:childTnLst>
                                </p:cTn>
                              </p:par>
                              <p:par>
                                <p:cTn id="23" presetID="22" presetClass="entr" presetSubtype="1"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up)">
                                      <p:cBhvr>
                                        <p:cTn id="25" dur="500"/>
                                        <p:tgtEl>
                                          <p:spTgt spid="25"/>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childTnLst>
                          </p:cTn>
                        </p:par>
                      </p:childTnLst>
                    </p:cTn>
                  </p:par>
                  <p:par>
                    <p:cTn id="33" fill="hold">
                      <p:stCondLst>
                        <p:cond delay="indefinite"/>
                      </p:stCondLst>
                      <p:childTnLst>
                        <p:par>
                          <p:cTn id="34" fill="hold">
                            <p:stCondLst>
                              <p:cond delay="0"/>
                            </p:stCondLst>
                            <p:childTnLst>
                              <p:par>
                                <p:cTn id="35" presetID="63" presetClass="path" presetSubtype="0" accel="50000" fill="hold" nodeType="clickEffect">
                                  <p:stCondLst>
                                    <p:cond delay="0"/>
                                  </p:stCondLst>
                                  <p:childTnLst>
                                    <p:animMotion origin="layout" path="M -1.11111E-6 1.48148E-6 L 0.0632 1.48148E-6 " pathEditMode="relative" rAng="0" ptsTypes="AA">
                                      <p:cBhvr>
                                        <p:cTn id="36" dur="2000" fill="hold"/>
                                        <p:tgtEl>
                                          <p:spTgt spid="108"/>
                                        </p:tgtEl>
                                        <p:attrNameLst>
                                          <p:attrName>ppt_x</p:attrName>
                                          <p:attrName>ppt_y</p:attrName>
                                        </p:attrNameLst>
                                      </p:cBhvr>
                                      <p:rCtr x="3160" y="0"/>
                                    </p:animMotion>
                                  </p:childTnLst>
                                </p:cTn>
                              </p:par>
                              <p:par>
                                <p:cTn id="37" presetID="35" presetClass="path" presetSubtype="0" accel="50000" fill="hold" nodeType="withEffect">
                                  <p:stCondLst>
                                    <p:cond delay="0"/>
                                  </p:stCondLst>
                                  <p:childTnLst>
                                    <p:animMotion origin="layout" path="M 2.22222E-6 1.48148E-6 L -0.17552 -0.00023 " pathEditMode="relative" rAng="0" ptsTypes="AA">
                                      <p:cBhvr>
                                        <p:cTn id="38" dur="2000" fill="hold"/>
                                        <p:tgtEl>
                                          <p:spTgt spid="111"/>
                                        </p:tgtEl>
                                        <p:attrNameLst>
                                          <p:attrName>ppt_x</p:attrName>
                                          <p:attrName>ppt_y</p:attrName>
                                        </p:attrNameLst>
                                      </p:cBhvr>
                                      <p:rCtr x="-8785" y="-23"/>
                                    </p:animMotion>
                                  </p:childTnLst>
                                </p:cTn>
                              </p:par>
                              <p:par>
                                <p:cTn id="39" presetID="35" presetClass="path" presetSubtype="0" accel="50000" fill="hold" nodeType="withEffect">
                                  <p:stCondLst>
                                    <p:cond delay="0"/>
                                  </p:stCondLst>
                                  <p:childTnLst>
                                    <p:animMotion origin="layout" path="M -4.72222E-6 1.48148E-6 L -0.16493 1.48148E-6 " pathEditMode="relative" rAng="0" ptsTypes="AA">
                                      <p:cBhvr>
                                        <p:cTn id="40" dur="2000" fill="hold"/>
                                        <p:tgtEl>
                                          <p:spTgt spid="112"/>
                                        </p:tgtEl>
                                        <p:attrNameLst>
                                          <p:attrName>ppt_x</p:attrName>
                                          <p:attrName>ppt_y</p:attrName>
                                        </p:attrNameLst>
                                      </p:cBhvr>
                                      <p:rCtr x="-8247" y="0"/>
                                    </p:animMotion>
                                  </p:childTnLst>
                                </p:cTn>
                              </p:par>
                              <p:par>
                                <p:cTn id="41" presetID="63" presetClass="path" presetSubtype="0" accel="50000" fill="hold" nodeType="withEffect">
                                  <p:stCondLst>
                                    <p:cond delay="0"/>
                                  </p:stCondLst>
                                  <p:childTnLst>
                                    <p:animMotion origin="layout" path="M 2.77778E-6 1.11111E-6 L 0.27691 1.11111E-6 " pathEditMode="relative" rAng="0" ptsTypes="AA">
                                      <p:cBhvr>
                                        <p:cTn id="42" dur="2000" fill="hold"/>
                                        <p:tgtEl>
                                          <p:spTgt spid="113"/>
                                        </p:tgtEl>
                                        <p:attrNameLst>
                                          <p:attrName>ppt_x</p:attrName>
                                          <p:attrName>ppt_y</p:attrName>
                                        </p:attrNameLst>
                                      </p:cBhvr>
                                      <p:rCtr x="13837" y="0"/>
                                    </p:animMotion>
                                  </p:childTnLst>
                                </p:cTn>
                              </p:par>
                              <p:par>
                                <p:cTn id="43" presetID="35" presetClass="path" presetSubtype="0" accel="50000" fill="hold" nodeType="withEffect">
                                  <p:stCondLst>
                                    <p:cond delay="0"/>
                                  </p:stCondLst>
                                  <p:childTnLst>
                                    <p:animMotion origin="layout" path="M 5E-6 1.11111E-6 L -0.06354 1.11111E-6 " pathEditMode="relative" rAng="0" ptsTypes="AA">
                                      <p:cBhvr>
                                        <p:cTn id="44" dur="2000" fill="hold"/>
                                        <p:tgtEl>
                                          <p:spTgt spid="115"/>
                                        </p:tgtEl>
                                        <p:attrNameLst>
                                          <p:attrName>ppt_x</p:attrName>
                                          <p:attrName>ppt_y</p:attrName>
                                        </p:attrNameLst>
                                      </p:cBhvr>
                                      <p:rCtr x="-3177" y="0"/>
                                    </p:animMotion>
                                  </p:childTnLst>
                                </p:cTn>
                              </p:par>
                              <p:par>
                                <p:cTn id="45" presetID="35" presetClass="path" presetSubtype="0" accel="50000" fill="hold" nodeType="withEffect">
                                  <p:stCondLst>
                                    <p:cond delay="0"/>
                                  </p:stCondLst>
                                  <p:childTnLst>
                                    <p:animMotion origin="layout" path="M -3.05556E-6 1.48148E-6 L -0.06267 1.48148E-6 " pathEditMode="relative" rAng="0" ptsTypes="AA">
                                      <p:cBhvr>
                                        <p:cTn id="46" dur="2000" fill="hold"/>
                                        <p:tgtEl>
                                          <p:spTgt spid="56"/>
                                        </p:tgtEl>
                                        <p:attrNameLst>
                                          <p:attrName>ppt_x</p:attrName>
                                          <p:attrName>ppt_y</p:attrName>
                                        </p:attrNameLst>
                                      </p:cBhvr>
                                      <p:rCtr x="-3142" y="0"/>
                                    </p:animMotion>
                                  </p:childTnLst>
                                </p:cTn>
                              </p:par>
                              <p:par>
                                <p:cTn id="47" presetID="63" presetClass="path" presetSubtype="0" accel="50000" fill="hold" nodeType="withEffect">
                                  <p:stCondLst>
                                    <p:cond delay="0"/>
                                  </p:stCondLst>
                                  <p:childTnLst>
                                    <p:animMotion origin="layout" path="M 4.72222E-6 -7.40741E-7 L 0.30173 0.03241 " pathEditMode="relative" rAng="0" ptsTypes="AA">
                                      <p:cBhvr>
                                        <p:cTn id="48" dur="2000" fill="hold"/>
                                        <p:tgtEl>
                                          <p:spTgt spid="114"/>
                                        </p:tgtEl>
                                        <p:attrNameLst>
                                          <p:attrName>ppt_x</p:attrName>
                                          <p:attrName>ppt_y</p:attrName>
                                        </p:attrNameLst>
                                      </p:cBhvr>
                                      <p:rCtr x="15087" y="1620"/>
                                    </p:animMotion>
                                  </p:childTnLst>
                                </p:cTn>
                              </p:par>
                            </p:childTnLst>
                          </p:cTn>
                        </p:par>
                        <p:par>
                          <p:cTn id="49" fill="hold">
                            <p:stCondLst>
                              <p:cond delay="2000"/>
                            </p:stCondLst>
                            <p:childTnLst>
                              <p:par>
                                <p:cTn id="50" presetID="1" presetClass="entr" presetSubtype="0" fill="hold" nodeType="afterEffect">
                                  <p:stCondLst>
                                    <p:cond delay="0"/>
                                  </p:stCondLst>
                                  <p:childTnLst>
                                    <p:set>
                                      <p:cBhvr>
                                        <p:cTn id="51" dur="1" fill="hold">
                                          <p:stCondLst>
                                            <p:cond delay="0"/>
                                          </p:stCondLst>
                                        </p:cTn>
                                        <p:tgtEl>
                                          <p:spTgt spid="133"/>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134"/>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135"/>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136"/>
                                        </p:tgtEl>
                                        <p:attrNameLst>
                                          <p:attrName>style.visibility</p:attrName>
                                        </p:attrNameLst>
                                      </p:cBhvr>
                                      <p:to>
                                        <p:strVal val="visible"/>
                                      </p:to>
                                    </p:set>
                                  </p:childTnLst>
                                </p:cTn>
                              </p:par>
                              <p:par>
                                <p:cTn id="58" presetID="1" presetClass="entr" presetSubtype="0" fill="hold" nodeType="withEffect">
                                  <p:stCondLst>
                                    <p:cond delay="0"/>
                                  </p:stCondLst>
                                  <p:childTnLst>
                                    <p:set>
                                      <p:cBhvr>
                                        <p:cTn id="59" dur="1" fill="hold">
                                          <p:stCondLst>
                                            <p:cond delay="0"/>
                                          </p:stCondLst>
                                        </p:cTn>
                                        <p:tgtEl>
                                          <p:spTgt spid="137"/>
                                        </p:tgtEl>
                                        <p:attrNameLst>
                                          <p:attrName>style.visibility</p:attrName>
                                        </p:attrNameLst>
                                      </p:cBhvr>
                                      <p:to>
                                        <p:strVal val="visible"/>
                                      </p:to>
                                    </p:set>
                                  </p:childTnLst>
                                </p:cTn>
                              </p:par>
                              <p:par>
                                <p:cTn id="60" presetID="1" presetClass="entr" presetSubtype="0" fill="hold" nodeType="withEffect">
                                  <p:stCondLst>
                                    <p:cond delay="0"/>
                                  </p:stCondLst>
                                  <p:childTnLst>
                                    <p:set>
                                      <p:cBhvr>
                                        <p:cTn id="61" dur="1" fill="hold">
                                          <p:stCondLst>
                                            <p:cond delay="0"/>
                                          </p:stCondLst>
                                        </p:cTn>
                                        <p:tgtEl>
                                          <p:spTgt spid="128"/>
                                        </p:tgtEl>
                                        <p:attrNameLst>
                                          <p:attrName>style.visibility</p:attrName>
                                        </p:attrNameLst>
                                      </p:cBhvr>
                                      <p:to>
                                        <p:strVal val="visible"/>
                                      </p:to>
                                    </p:set>
                                  </p:childTnLst>
                                </p:cTn>
                              </p:par>
                              <p:par>
                                <p:cTn id="62" presetID="1" presetClass="entr" presetSubtype="0" fill="hold" nodeType="withEffect">
                                  <p:stCondLst>
                                    <p:cond delay="0"/>
                                  </p:stCondLst>
                                  <p:childTnLst>
                                    <p:set>
                                      <p:cBhvr>
                                        <p:cTn id="63" dur="1" fill="hold">
                                          <p:stCondLst>
                                            <p:cond delay="0"/>
                                          </p:stCondLst>
                                        </p:cTn>
                                        <p:tgtEl>
                                          <p:spTgt spid="129"/>
                                        </p:tgtEl>
                                        <p:attrNameLst>
                                          <p:attrName>style.visibility</p:attrName>
                                        </p:attrNameLst>
                                      </p:cBhvr>
                                      <p:to>
                                        <p:strVal val="visible"/>
                                      </p:to>
                                    </p:set>
                                  </p:childTnLst>
                                </p:cTn>
                              </p:par>
                              <p:par>
                                <p:cTn id="64" presetID="1" presetClass="entr" presetSubtype="0" fill="hold" nodeType="withEffect">
                                  <p:stCondLst>
                                    <p:cond delay="0"/>
                                  </p:stCondLst>
                                  <p:childTnLst>
                                    <p:set>
                                      <p:cBhvr>
                                        <p:cTn id="65" dur="1" fill="hold">
                                          <p:stCondLst>
                                            <p:cond delay="0"/>
                                          </p:stCondLst>
                                        </p:cTn>
                                        <p:tgtEl>
                                          <p:spTgt spid="130"/>
                                        </p:tgtEl>
                                        <p:attrNameLst>
                                          <p:attrName>style.visibility</p:attrName>
                                        </p:attrNameLst>
                                      </p:cBhvr>
                                      <p:to>
                                        <p:strVal val="visible"/>
                                      </p:to>
                                    </p:set>
                                  </p:childTnLst>
                                </p:cTn>
                              </p:par>
                              <p:par>
                                <p:cTn id="66" presetID="1" presetClass="entr" presetSubtype="0" fill="hold" nodeType="withEffect">
                                  <p:stCondLst>
                                    <p:cond delay="0"/>
                                  </p:stCondLst>
                                  <p:childTnLst>
                                    <p:set>
                                      <p:cBhvr>
                                        <p:cTn id="67" dur="1" fill="hold">
                                          <p:stCondLst>
                                            <p:cond delay="0"/>
                                          </p:stCondLst>
                                        </p:cTn>
                                        <p:tgtEl>
                                          <p:spTgt spid="131"/>
                                        </p:tgtEl>
                                        <p:attrNameLst>
                                          <p:attrName>style.visibility</p:attrName>
                                        </p:attrNameLst>
                                      </p:cBhvr>
                                      <p:to>
                                        <p:strVal val="visible"/>
                                      </p:to>
                                    </p:set>
                                  </p:childTnLst>
                                </p:cTn>
                              </p:par>
                              <p:par>
                                <p:cTn id="68" presetID="1" presetClass="entr" presetSubtype="0" fill="hold" nodeType="withEffect">
                                  <p:stCondLst>
                                    <p:cond delay="0"/>
                                  </p:stCondLst>
                                  <p:childTnLst>
                                    <p:set>
                                      <p:cBhvr>
                                        <p:cTn id="69" dur="1" fill="hold">
                                          <p:stCondLst>
                                            <p:cond delay="0"/>
                                          </p:stCondLst>
                                        </p:cTn>
                                        <p:tgtEl>
                                          <p:spTgt spid="132"/>
                                        </p:tgtEl>
                                        <p:attrNameLst>
                                          <p:attrName>style.visibility</p:attrName>
                                        </p:attrNameLst>
                                      </p:cBhvr>
                                      <p:to>
                                        <p:strVal val="visible"/>
                                      </p:to>
                                    </p:set>
                                  </p:childTnLst>
                                </p:cTn>
                              </p:par>
                              <p:par>
                                <p:cTn id="70" presetID="1" presetClass="entr" presetSubtype="0" fill="hold" nodeType="withEffect">
                                  <p:stCondLst>
                                    <p:cond delay="0"/>
                                  </p:stCondLst>
                                  <p:childTnLst>
                                    <p:set>
                                      <p:cBhvr>
                                        <p:cTn id="71" dur="1" fill="hold">
                                          <p:stCondLst>
                                            <p:cond delay="0"/>
                                          </p:stCondLst>
                                        </p:cTn>
                                        <p:tgtEl>
                                          <p:spTgt spid="125"/>
                                        </p:tgtEl>
                                        <p:attrNameLst>
                                          <p:attrName>style.visibility</p:attrName>
                                        </p:attrNameLst>
                                      </p:cBhvr>
                                      <p:to>
                                        <p:strVal val="visible"/>
                                      </p:to>
                                    </p:set>
                                  </p:childTnLst>
                                </p:cTn>
                              </p:par>
                              <p:par>
                                <p:cTn id="72" presetID="1" presetClass="entr" presetSubtype="0" fill="hold" nodeType="withEffect">
                                  <p:stCondLst>
                                    <p:cond delay="0"/>
                                  </p:stCondLst>
                                  <p:childTnLst>
                                    <p:set>
                                      <p:cBhvr>
                                        <p:cTn id="73" dur="1" fill="hold">
                                          <p:stCondLst>
                                            <p:cond delay="0"/>
                                          </p:stCondLst>
                                        </p:cTn>
                                        <p:tgtEl>
                                          <p:spTgt spid="126"/>
                                        </p:tgtEl>
                                        <p:attrNameLst>
                                          <p:attrName>style.visibility</p:attrName>
                                        </p:attrNameLst>
                                      </p:cBhvr>
                                      <p:to>
                                        <p:strVal val="visible"/>
                                      </p:to>
                                    </p:set>
                                  </p:childTnLst>
                                </p:cTn>
                              </p:par>
                              <p:par>
                                <p:cTn id="74" presetID="1" presetClass="entr" presetSubtype="0" fill="hold" nodeType="withEffect">
                                  <p:stCondLst>
                                    <p:cond delay="0"/>
                                  </p:stCondLst>
                                  <p:childTnLst>
                                    <p:set>
                                      <p:cBhvr>
                                        <p:cTn id="75" dur="1" fill="hold">
                                          <p:stCondLst>
                                            <p:cond delay="0"/>
                                          </p:stCondLst>
                                        </p:cTn>
                                        <p:tgtEl>
                                          <p:spTgt spid="127"/>
                                        </p:tgtEl>
                                        <p:attrNameLst>
                                          <p:attrName>style.visibility</p:attrName>
                                        </p:attrNameLst>
                                      </p:cBhvr>
                                      <p:to>
                                        <p:strVal val="visible"/>
                                      </p:to>
                                    </p:set>
                                  </p:childTnLst>
                                </p:cTn>
                              </p:par>
                              <p:par>
                                <p:cTn id="76" presetID="1" presetClass="entr" presetSubtype="0" fill="hold" nodeType="withEffect">
                                  <p:stCondLst>
                                    <p:cond delay="0"/>
                                  </p:stCondLst>
                                  <p:childTnLst>
                                    <p:set>
                                      <p:cBhvr>
                                        <p:cTn id="77" dur="1" fill="hold">
                                          <p:stCondLst>
                                            <p:cond delay="0"/>
                                          </p:stCondLst>
                                        </p:cTn>
                                        <p:tgtEl>
                                          <p:spTgt spid="140"/>
                                        </p:tgtEl>
                                        <p:attrNameLst>
                                          <p:attrName>style.visibility</p:attrName>
                                        </p:attrNameLst>
                                      </p:cBhvr>
                                      <p:to>
                                        <p:strVal val="visible"/>
                                      </p:to>
                                    </p:set>
                                  </p:childTnLst>
                                </p:cTn>
                              </p:par>
                              <p:par>
                                <p:cTn id="78" presetID="1" presetClass="entr" presetSubtype="0" fill="hold" nodeType="withEffect">
                                  <p:stCondLst>
                                    <p:cond delay="0"/>
                                  </p:stCondLst>
                                  <p:childTnLst>
                                    <p:set>
                                      <p:cBhvr>
                                        <p:cTn id="79" dur="1" fill="hold">
                                          <p:stCondLst>
                                            <p:cond delay="0"/>
                                          </p:stCondLst>
                                        </p:cTn>
                                        <p:tgtEl>
                                          <p:spTgt spid="139"/>
                                        </p:tgtEl>
                                        <p:attrNameLst>
                                          <p:attrName>style.visibility</p:attrName>
                                        </p:attrNameLst>
                                      </p:cBhvr>
                                      <p:to>
                                        <p:strVal val="visible"/>
                                      </p:to>
                                    </p:set>
                                  </p:childTnLst>
                                </p:cTn>
                              </p:par>
                              <p:par>
                                <p:cTn id="80" presetID="1" presetClass="entr" presetSubtype="0" fill="hold" nodeType="withEffect">
                                  <p:stCondLst>
                                    <p:cond delay="0"/>
                                  </p:stCondLst>
                                  <p:childTnLst>
                                    <p:set>
                                      <p:cBhvr>
                                        <p:cTn id="81" dur="1" fill="hold">
                                          <p:stCondLst>
                                            <p:cond delay="0"/>
                                          </p:stCondLst>
                                        </p:cTn>
                                        <p:tgtEl>
                                          <p:spTgt spid="138"/>
                                        </p:tgtEl>
                                        <p:attrNameLst>
                                          <p:attrName>style.visibility</p:attrName>
                                        </p:attrNameLst>
                                      </p:cBhvr>
                                      <p:to>
                                        <p:strVal val="visible"/>
                                      </p:to>
                                    </p:set>
                                  </p:childTnLst>
                                </p:cTn>
                              </p:par>
                              <p:par>
                                <p:cTn id="82" presetID="1" presetClass="entr" presetSubtype="0" fill="hold" nodeType="withEffect">
                                  <p:stCondLst>
                                    <p:cond delay="0"/>
                                  </p:stCondLst>
                                  <p:childTnLst>
                                    <p:set>
                                      <p:cBhvr>
                                        <p:cTn id="83" dur="1" fill="hold">
                                          <p:stCondLst>
                                            <p:cond delay="0"/>
                                          </p:stCondLst>
                                        </p:cTn>
                                        <p:tgtEl>
                                          <p:spTgt spid="150"/>
                                        </p:tgtEl>
                                        <p:attrNameLst>
                                          <p:attrName>style.visibility</p:attrName>
                                        </p:attrNameLst>
                                      </p:cBhvr>
                                      <p:to>
                                        <p:strVal val="visible"/>
                                      </p:to>
                                    </p:set>
                                  </p:childTnLst>
                                </p:cTn>
                              </p:par>
                              <p:par>
                                <p:cTn id="84" presetID="1" presetClass="entr" presetSubtype="0" fill="hold" nodeType="withEffect">
                                  <p:stCondLst>
                                    <p:cond delay="0"/>
                                  </p:stCondLst>
                                  <p:childTnLst>
                                    <p:set>
                                      <p:cBhvr>
                                        <p:cTn id="85" dur="1" fill="hold">
                                          <p:stCondLst>
                                            <p:cond delay="0"/>
                                          </p:stCondLst>
                                        </p:cTn>
                                        <p:tgtEl>
                                          <p:spTgt spid="149"/>
                                        </p:tgtEl>
                                        <p:attrNameLst>
                                          <p:attrName>style.visibility</p:attrName>
                                        </p:attrNameLst>
                                      </p:cBhvr>
                                      <p:to>
                                        <p:strVal val="visible"/>
                                      </p:to>
                                    </p:set>
                                  </p:childTnLst>
                                </p:cTn>
                              </p:par>
                              <p:par>
                                <p:cTn id="86" presetID="1" presetClass="entr" presetSubtype="0" fill="hold" nodeType="withEffect">
                                  <p:stCondLst>
                                    <p:cond delay="0"/>
                                  </p:stCondLst>
                                  <p:childTnLst>
                                    <p:set>
                                      <p:cBhvr>
                                        <p:cTn id="87" dur="1" fill="hold">
                                          <p:stCondLst>
                                            <p:cond delay="0"/>
                                          </p:stCondLst>
                                        </p:cTn>
                                        <p:tgtEl>
                                          <p:spTgt spid="148"/>
                                        </p:tgtEl>
                                        <p:attrNameLst>
                                          <p:attrName>style.visibility</p:attrName>
                                        </p:attrNameLst>
                                      </p:cBhvr>
                                      <p:to>
                                        <p:strVal val="visible"/>
                                      </p:to>
                                    </p:set>
                                  </p:childTnLst>
                                </p:cTn>
                              </p:par>
                              <p:par>
                                <p:cTn id="88" presetID="1" presetClass="entr" presetSubtype="0" fill="hold" nodeType="withEffect">
                                  <p:stCondLst>
                                    <p:cond delay="0"/>
                                  </p:stCondLst>
                                  <p:childTnLst>
                                    <p:set>
                                      <p:cBhvr>
                                        <p:cTn id="89" dur="1" fill="hold">
                                          <p:stCondLst>
                                            <p:cond delay="0"/>
                                          </p:stCondLst>
                                        </p:cTn>
                                        <p:tgtEl>
                                          <p:spTgt spid="147"/>
                                        </p:tgtEl>
                                        <p:attrNameLst>
                                          <p:attrName>style.visibility</p:attrName>
                                        </p:attrNameLst>
                                      </p:cBhvr>
                                      <p:to>
                                        <p:strVal val="visible"/>
                                      </p:to>
                                    </p:set>
                                  </p:childTnLst>
                                </p:cTn>
                              </p:par>
                              <p:par>
                                <p:cTn id="90" presetID="1" presetClass="entr" presetSubtype="0" fill="hold" nodeType="withEffect">
                                  <p:stCondLst>
                                    <p:cond delay="0"/>
                                  </p:stCondLst>
                                  <p:childTnLst>
                                    <p:set>
                                      <p:cBhvr>
                                        <p:cTn id="91" dur="1" fill="hold">
                                          <p:stCondLst>
                                            <p:cond delay="0"/>
                                          </p:stCondLst>
                                        </p:cTn>
                                        <p:tgtEl>
                                          <p:spTgt spid="146"/>
                                        </p:tgtEl>
                                        <p:attrNameLst>
                                          <p:attrName>style.visibility</p:attrName>
                                        </p:attrNameLst>
                                      </p:cBhvr>
                                      <p:to>
                                        <p:strVal val="visible"/>
                                      </p:to>
                                    </p:set>
                                  </p:childTnLst>
                                </p:cTn>
                              </p:par>
                              <p:par>
                                <p:cTn id="92" presetID="1" presetClass="entr" presetSubtype="0" fill="hold" nodeType="withEffect">
                                  <p:stCondLst>
                                    <p:cond delay="0"/>
                                  </p:stCondLst>
                                  <p:childTnLst>
                                    <p:set>
                                      <p:cBhvr>
                                        <p:cTn id="93" dur="1" fill="hold">
                                          <p:stCondLst>
                                            <p:cond delay="0"/>
                                          </p:stCondLst>
                                        </p:cTn>
                                        <p:tgtEl>
                                          <p:spTgt spid="145"/>
                                        </p:tgtEl>
                                        <p:attrNameLst>
                                          <p:attrName>style.visibility</p:attrName>
                                        </p:attrNameLst>
                                      </p:cBhvr>
                                      <p:to>
                                        <p:strVal val="visible"/>
                                      </p:to>
                                    </p:set>
                                  </p:childTnLst>
                                </p:cTn>
                              </p:par>
                              <p:par>
                                <p:cTn id="94" presetID="1" presetClass="entr" presetSubtype="0" fill="hold" nodeType="withEffect">
                                  <p:stCondLst>
                                    <p:cond delay="0"/>
                                  </p:stCondLst>
                                  <p:childTnLst>
                                    <p:set>
                                      <p:cBhvr>
                                        <p:cTn id="95" dur="1" fill="hold">
                                          <p:stCondLst>
                                            <p:cond delay="0"/>
                                          </p:stCondLst>
                                        </p:cTn>
                                        <p:tgtEl>
                                          <p:spTgt spid="144"/>
                                        </p:tgtEl>
                                        <p:attrNameLst>
                                          <p:attrName>style.visibility</p:attrName>
                                        </p:attrNameLst>
                                      </p:cBhvr>
                                      <p:to>
                                        <p:strVal val="visible"/>
                                      </p:to>
                                    </p:set>
                                  </p:childTnLst>
                                </p:cTn>
                              </p:par>
                              <p:par>
                                <p:cTn id="96" presetID="1" presetClass="entr" presetSubtype="0" fill="hold" nodeType="withEffect">
                                  <p:stCondLst>
                                    <p:cond delay="0"/>
                                  </p:stCondLst>
                                  <p:childTnLst>
                                    <p:set>
                                      <p:cBhvr>
                                        <p:cTn id="97" dur="1" fill="hold">
                                          <p:stCondLst>
                                            <p:cond delay="0"/>
                                          </p:stCondLst>
                                        </p:cTn>
                                        <p:tgtEl>
                                          <p:spTgt spid="143"/>
                                        </p:tgtEl>
                                        <p:attrNameLst>
                                          <p:attrName>style.visibility</p:attrName>
                                        </p:attrNameLst>
                                      </p:cBhvr>
                                      <p:to>
                                        <p:strVal val="visible"/>
                                      </p:to>
                                    </p:set>
                                  </p:childTnLst>
                                </p:cTn>
                              </p:par>
                              <p:par>
                                <p:cTn id="98" presetID="1" presetClass="entr" presetSubtype="0" fill="hold" nodeType="withEffect">
                                  <p:stCondLst>
                                    <p:cond delay="0"/>
                                  </p:stCondLst>
                                  <p:childTnLst>
                                    <p:set>
                                      <p:cBhvr>
                                        <p:cTn id="99" dur="1" fill="hold">
                                          <p:stCondLst>
                                            <p:cond delay="0"/>
                                          </p:stCondLst>
                                        </p:cTn>
                                        <p:tgtEl>
                                          <p:spTgt spid="142"/>
                                        </p:tgtEl>
                                        <p:attrNameLst>
                                          <p:attrName>style.visibility</p:attrName>
                                        </p:attrNameLst>
                                      </p:cBhvr>
                                      <p:to>
                                        <p:strVal val="visible"/>
                                      </p:to>
                                    </p:set>
                                  </p:childTnLst>
                                </p:cTn>
                              </p:par>
                              <p:par>
                                <p:cTn id="100" presetID="1" presetClass="entr" presetSubtype="0" fill="hold" nodeType="withEffect">
                                  <p:stCondLst>
                                    <p:cond delay="0"/>
                                  </p:stCondLst>
                                  <p:childTnLst>
                                    <p:set>
                                      <p:cBhvr>
                                        <p:cTn id="101" dur="1" fill="hold">
                                          <p:stCondLst>
                                            <p:cond delay="0"/>
                                          </p:stCondLst>
                                        </p:cTn>
                                        <p:tgtEl>
                                          <p:spTgt spid="141"/>
                                        </p:tgtEl>
                                        <p:attrNameLst>
                                          <p:attrName>style.visibility</p:attrName>
                                        </p:attrNameLst>
                                      </p:cBhvr>
                                      <p:to>
                                        <p:strVal val="visible"/>
                                      </p:to>
                                    </p:set>
                                  </p:childTnLst>
                                </p:cTn>
                              </p:par>
                              <p:par>
                                <p:cTn id="102" presetID="1" presetClass="exit" presetSubtype="0" fill="hold" nodeType="withEffect">
                                  <p:stCondLst>
                                    <p:cond delay="0"/>
                                  </p:stCondLst>
                                  <p:childTnLst>
                                    <p:set>
                                      <p:cBhvr>
                                        <p:cTn id="103" dur="1" fill="hold">
                                          <p:stCondLst>
                                            <p:cond delay="0"/>
                                          </p:stCondLst>
                                        </p:cTn>
                                        <p:tgtEl>
                                          <p:spTgt spid="113"/>
                                        </p:tgtEl>
                                        <p:attrNameLst>
                                          <p:attrName>style.visibility</p:attrName>
                                        </p:attrNameLst>
                                      </p:cBhvr>
                                      <p:to>
                                        <p:strVal val="hidden"/>
                                      </p:to>
                                    </p:set>
                                  </p:childTnLst>
                                </p:cTn>
                              </p:par>
                              <p:par>
                                <p:cTn id="104" presetID="1" presetClass="exit" presetSubtype="0" fill="hold" nodeType="withEffect">
                                  <p:stCondLst>
                                    <p:cond delay="0"/>
                                  </p:stCondLst>
                                  <p:childTnLst>
                                    <p:set>
                                      <p:cBhvr>
                                        <p:cTn id="105" dur="1" fill="hold">
                                          <p:stCondLst>
                                            <p:cond delay="0"/>
                                          </p:stCondLst>
                                        </p:cTn>
                                        <p:tgtEl>
                                          <p:spTgt spid="115"/>
                                        </p:tgtEl>
                                        <p:attrNameLst>
                                          <p:attrName>style.visibility</p:attrName>
                                        </p:attrNameLst>
                                      </p:cBhvr>
                                      <p:to>
                                        <p:strVal val="hidden"/>
                                      </p:to>
                                    </p:set>
                                  </p:childTnLst>
                                </p:cTn>
                              </p:par>
                              <p:par>
                                <p:cTn id="106" presetID="1" presetClass="exit" presetSubtype="0" fill="hold" nodeType="withEffect">
                                  <p:stCondLst>
                                    <p:cond delay="0"/>
                                  </p:stCondLst>
                                  <p:childTnLst>
                                    <p:set>
                                      <p:cBhvr>
                                        <p:cTn id="107" dur="1" fill="hold">
                                          <p:stCondLst>
                                            <p:cond delay="0"/>
                                          </p:stCondLst>
                                        </p:cTn>
                                        <p:tgtEl>
                                          <p:spTgt spid="56"/>
                                        </p:tgtEl>
                                        <p:attrNameLst>
                                          <p:attrName>style.visibility</p:attrName>
                                        </p:attrNameLst>
                                      </p:cBhvr>
                                      <p:to>
                                        <p:strVal val="hidden"/>
                                      </p:to>
                                    </p:set>
                                  </p:childTnLst>
                                </p:cTn>
                              </p:par>
                              <p:par>
                                <p:cTn id="108" presetID="1" presetClass="exit" presetSubtype="0" fill="hold" nodeType="withEffect">
                                  <p:stCondLst>
                                    <p:cond delay="0"/>
                                  </p:stCondLst>
                                  <p:childTnLst>
                                    <p:set>
                                      <p:cBhvr>
                                        <p:cTn id="109" dur="1" fill="hold">
                                          <p:stCondLst>
                                            <p:cond delay="0"/>
                                          </p:stCondLst>
                                        </p:cTn>
                                        <p:tgtEl>
                                          <p:spTgt spid="114"/>
                                        </p:tgtEl>
                                        <p:attrNameLst>
                                          <p:attrName>style.visibility</p:attrName>
                                        </p:attrNameLst>
                                      </p:cBhvr>
                                      <p:to>
                                        <p:strVal val="hidden"/>
                                      </p:to>
                                    </p:set>
                                  </p:childTnLst>
                                </p:cTn>
                              </p:par>
                              <p:par>
                                <p:cTn id="110" presetID="1" presetClass="exit" presetSubtype="0" fill="hold" nodeType="withEffect">
                                  <p:stCondLst>
                                    <p:cond delay="0"/>
                                  </p:stCondLst>
                                  <p:childTnLst>
                                    <p:set>
                                      <p:cBhvr>
                                        <p:cTn id="111" dur="1" fill="hold">
                                          <p:stCondLst>
                                            <p:cond delay="0"/>
                                          </p:stCondLst>
                                        </p:cTn>
                                        <p:tgtEl>
                                          <p:spTgt spid="108"/>
                                        </p:tgtEl>
                                        <p:attrNameLst>
                                          <p:attrName>style.visibility</p:attrName>
                                        </p:attrNameLst>
                                      </p:cBhvr>
                                      <p:to>
                                        <p:strVal val="hidden"/>
                                      </p:to>
                                    </p:set>
                                  </p:childTnLst>
                                </p:cTn>
                              </p:par>
                              <p:par>
                                <p:cTn id="112" presetID="1" presetClass="exit" presetSubtype="0" fill="hold" nodeType="withEffect">
                                  <p:stCondLst>
                                    <p:cond delay="0"/>
                                  </p:stCondLst>
                                  <p:childTnLst>
                                    <p:set>
                                      <p:cBhvr>
                                        <p:cTn id="113" dur="1" fill="hold">
                                          <p:stCondLst>
                                            <p:cond delay="0"/>
                                          </p:stCondLst>
                                        </p:cTn>
                                        <p:tgtEl>
                                          <p:spTgt spid="111"/>
                                        </p:tgtEl>
                                        <p:attrNameLst>
                                          <p:attrName>style.visibility</p:attrName>
                                        </p:attrNameLst>
                                      </p:cBhvr>
                                      <p:to>
                                        <p:strVal val="hidden"/>
                                      </p:to>
                                    </p:set>
                                  </p:childTnLst>
                                </p:cTn>
                              </p:par>
                              <p:par>
                                <p:cTn id="114" presetID="1" presetClass="exit" presetSubtype="0" fill="hold" nodeType="withEffect">
                                  <p:stCondLst>
                                    <p:cond delay="0"/>
                                  </p:stCondLst>
                                  <p:childTnLst>
                                    <p:set>
                                      <p:cBhvr>
                                        <p:cTn id="115" dur="1" fill="hold">
                                          <p:stCondLst>
                                            <p:cond delay="0"/>
                                          </p:stCondLst>
                                        </p:cTn>
                                        <p:tgtEl>
                                          <p:spTgt spid="112"/>
                                        </p:tgtEl>
                                        <p:attrNameLst>
                                          <p:attrName>style.visibility</p:attrName>
                                        </p:attrNameLst>
                                      </p:cBhvr>
                                      <p:to>
                                        <p:strVal val="hidden"/>
                                      </p:to>
                                    </p:se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grpId="0" nodeType="clickEffect">
                                  <p:stCondLst>
                                    <p:cond delay="0"/>
                                  </p:stCondLst>
                                  <p:childTnLst>
                                    <p:set>
                                      <p:cBhvr>
                                        <p:cTn id="119" dur="1" fill="hold">
                                          <p:stCondLst>
                                            <p:cond delay="0"/>
                                          </p:stCondLst>
                                        </p:cTn>
                                        <p:tgtEl>
                                          <p:spTgt spid="151"/>
                                        </p:tgtEl>
                                        <p:attrNameLst>
                                          <p:attrName>style.visibility</p:attrName>
                                        </p:attrNameLst>
                                      </p:cBhvr>
                                      <p:to>
                                        <p:strVal val="visible"/>
                                      </p:to>
                                    </p:set>
                                    <p:animEffect transition="in" filter="fade">
                                      <p:cBhvr>
                                        <p:cTn id="120" dur="500"/>
                                        <p:tgtEl>
                                          <p:spTgt spid="151"/>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52"/>
                                        </p:tgtEl>
                                        <p:attrNameLst>
                                          <p:attrName>style.visibility</p:attrName>
                                        </p:attrNameLst>
                                      </p:cBhvr>
                                      <p:to>
                                        <p:strVal val="visible"/>
                                      </p:to>
                                    </p:set>
                                    <p:animEffect transition="in" filter="fade">
                                      <p:cBhvr>
                                        <p:cTn id="123" dur="500"/>
                                        <p:tgtEl>
                                          <p:spTgt spid="152"/>
                                        </p:tgtEl>
                                      </p:cBhvr>
                                    </p:animEffect>
                                  </p:childTnLst>
                                </p:cTn>
                              </p:par>
                            </p:childTnLst>
                          </p:cTn>
                        </p:par>
                      </p:childTnLst>
                    </p:cTn>
                  </p:par>
                  <p:par>
                    <p:cTn id="124" fill="hold">
                      <p:stCondLst>
                        <p:cond delay="indefinite"/>
                      </p:stCondLst>
                      <p:childTnLst>
                        <p:par>
                          <p:cTn id="125" fill="hold">
                            <p:stCondLst>
                              <p:cond delay="0"/>
                            </p:stCondLst>
                            <p:childTnLst>
                              <p:par>
                                <p:cTn id="126" presetID="10" presetClass="entr" presetSubtype="0" fill="hold" grpId="0" nodeType="clickEffect">
                                  <p:stCondLst>
                                    <p:cond delay="0"/>
                                  </p:stCondLst>
                                  <p:childTnLst>
                                    <p:set>
                                      <p:cBhvr>
                                        <p:cTn id="127" dur="1" fill="hold">
                                          <p:stCondLst>
                                            <p:cond delay="0"/>
                                          </p:stCondLst>
                                        </p:cTn>
                                        <p:tgtEl>
                                          <p:spTgt spid="6"/>
                                        </p:tgtEl>
                                        <p:attrNameLst>
                                          <p:attrName>style.visibility</p:attrName>
                                        </p:attrNameLst>
                                      </p:cBhvr>
                                      <p:to>
                                        <p:strVal val="visible"/>
                                      </p:to>
                                    </p:set>
                                    <p:animEffect transition="in" filter="fade">
                                      <p:cBhvr>
                                        <p:cTn id="128" dur="500"/>
                                        <p:tgtEl>
                                          <p:spTgt spid="6"/>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xit" presetSubtype="0" fill="hold" grpId="1" nodeType="clickEffect">
                                  <p:stCondLst>
                                    <p:cond delay="0"/>
                                  </p:stCondLst>
                                  <p:childTnLst>
                                    <p:animEffect transition="out" filter="fade">
                                      <p:cBhvr>
                                        <p:cTn id="132" dur="500"/>
                                        <p:tgtEl>
                                          <p:spTgt spid="151"/>
                                        </p:tgtEl>
                                      </p:cBhvr>
                                    </p:animEffect>
                                    <p:set>
                                      <p:cBhvr>
                                        <p:cTn id="133" dur="1" fill="hold">
                                          <p:stCondLst>
                                            <p:cond delay="499"/>
                                          </p:stCondLst>
                                        </p:cTn>
                                        <p:tgtEl>
                                          <p:spTgt spid="151"/>
                                        </p:tgtEl>
                                        <p:attrNameLst>
                                          <p:attrName>style.visibility</p:attrName>
                                        </p:attrNameLst>
                                      </p:cBhvr>
                                      <p:to>
                                        <p:strVal val="hidden"/>
                                      </p:to>
                                    </p:set>
                                  </p:childTnLst>
                                </p:cTn>
                              </p:par>
                              <p:par>
                                <p:cTn id="134" presetID="10" presetClass="exit" presetSubtype="0" fill="hold" grpId="1" nodeType="withEffect">
                                  <p:stCondLst>
                                    <p:cond delay="0"/>
                                  </p:stCondLst>
                                  <p:childTnLst>
                                    <p:animEffect transition="out" filter="fade">
                                      <p:cBhvr>
                                        <p:cTn id="135" dur="500"/>
                                        <p:tgtEl>
                                          <p:spTgt spid="152"/>
                                        </p:tgtEl>
                                      </p:cBhvr>
                                    </p:animEffect>
                                    <p:set>
                                      <p:cBhvr>
                                        <p:cTn id="136" dur="1" fill="hold">
                                          <p:stCondLst>
                                            <p:cond delay="499"/>
                                          </p:stCondLst>
                                        </p:cTn>
                                        <p:tgtEl>
                                          <p:spTgt spid="152"/>
                                        </p:tgtEl>
                                        <p:attrNameLst>
                                          <p:attrName>style.visibility</p:attrName>
                                        </p:attrNameLst>
                                      </p:cBhvr>
                                      <p:to>
                                        <p:strVal val="hidden"/>
                                      </p:to>
                                    </p:set>
                                  </p:childTnLst>
                                </p:cTn>
                              </p:par>
                            </p:childTnLst>
                          </p:cTn>
                        </p:par>
                        <p:par>
                          <p:cTn id="137" fill="hold">
                            <p:stCondLst>
                              <p:cond delay="500"/>
                            </p:stCondLst>
                            <p:childTnLst>
                              <p:par>
                                <p:cTn id="138" presetID="63" presetClass="path" presetSubtype="0" accel="50000" fill="hold" nodeType="afterEffect">
                                  <p:stCondLst>
                                    <p:cond delay="0"/>
                                  </p:stCondLst>
                                  <p:childTnLst>
                                    <p:animMotion origin="layout" path="M -2.77778E-6 1.48148E-6 L 0.04636 1.48148E-6 " pathEditMode="relative" rAng="0" ptsTypes="AA">
                                      <p:cBhvr>
                                        <p:cTn id="139" dur="2000" fill="hold"/>
                                        <p:tgtEl>
                                          <p:spTgt spid="145"/>
                                        </p:tgtEl>
                                        <p:attrNameLst>
                                          <p:attrName>ppt_x</p:attrName>
                                          <p:attrName>ppt_y</p:attrName>
                                        </p:attrNameLst>
                                      </p:cBhvr>
                                      <p:rCtr x="2309" y="0"/>
                                    </p:animMotion>
                                  </p:childTnLst>
                                </p:cTn>
                              </p:par>
                              <p:par>
                                <p:cTn id="140" presetID="63" presetClass="path" presetSubtype="0" accel="50000" fill="hold" nodeType="withEffect">
                                  <p:stCondLst>
                                    <p:cond delay="0"/>
                                  </p:stCondLst>
                                  <p:childTnLst>
                                    <p:animMotion origin="layout" path="M -4.72222E-6 1.48148E-6 L 0.05261 1.48148E-6 " pathEditMode="relative" rAng="0" ptsTypes="AA">
                                      <p:cBhvr>
                                        <p:cTn id="141" dur="2000" fill="hold"/>
                                        <p:tgtEl>
                                          <p:spTgt spid="144"/>
                                        </p:tgtEl>
                                        <p:attrNameLst>
                                          <p:attrName>ppt_x</p:attrName>
                                          <p:attrName>ppt_y</p:attrName>
                                        </p:attrNameLst>
                                      </p:cBhvr>
                                      <p:rCtr x="2622" y="0"/>
                                    </p:animMotion>
                                  </p:childTnLst>
                                </p:cTn>
                              </p:par>
                              <p:par>
                                <p:cTn id="142" presetID="63" presetClass="path" presetSubtype="0" accel="50000" fill="hold" nodeType="withEffect">
                                  <p:stCondLst>
                                    <p:cond delay="0"/>
                                  </p:stCondLst>
                                  <p:childTnLst>
                                    <p:animMotion origin="layout" path="M 3.33333E-6 1.48148E-6 L 0.06128 1.48148E-6 " pathEditMode="relative" rAng="0" ptsTypes="AA">
                                      <p:cBhvr>
                                        <p:cTn id="143" dur="2000" fill="hold"/>
                                        <p:tgtEl>
                                          <p:spTgt spid="143"/>
                                        </p:tgtEl>
                                        <p:attrNameLst>
                                          <p:attrName>ppt_x</p:attrName>
                                          <p:attrName>ppt_y</p:attrName>
                                        </p:attrNameLst>
                                      </p:cBhvr>
                                      <p:rCtr x="3056" y="0"/>
                                    </p:animMotion>
                                  </p:childTnLst>
                                </p:cTn>
                              </p:par>
                              <p:par>
                                <p:cTn id="144" presetID="63" presetClass="path" presetSubtype="0" accel="50000" fill="hold" nodeType="withEffect">
                                  <p:stCondLst>
                                    <p:cond delay="0"/>
                                  </p:stCondLst>
                                  <p:childTnLst>
                                    <p:animMotion origin="layout" path="M 1.38889E-6 1.48148E-6 L 0.06823 1.48148E-6 " pathEditMode="relative" rAng="0" ptsTypes="AA">
                                      <p:cBhvr>
                                        <p:cTn id="145" dur="2000" fill="hold"/>
                                        <p:tgtEl>
                                          <p:spTgt spid="142"/>
                                        </p:tgtEl>
                                        <p:attrNameLst>
                                          <p:attrName>ppt_x</p:attrName>
                                          <p:attrName>ppt_y</p:attrName>
                                        </p:attrNameLst>
                                      </p:cBhvr>
                                      <p:rCtr x="3403" y="0"/>
                                    </p:animMotion>
                                  </p:childTnLst>
                                </p:cTn>
                              </p:par>
                              <p:par>
                                <p:cTn id="146" presetID="63" presetClass="path" presetSubtype="0" accel="50000" fill="hold" nodeType="withEffect">
                                  <p:stCondLst>
                                    <p:cond delay="0"/>
                                  </p:stCondLst>
                                  <p:childTnLst>
                                    <p:animMotion origin="layout" path="M 3.05556E-6 1.48148E-6 L 0.07847 -0.00046 " pathEditMode="relative" rAng="0" ptsTypes="AA">
                                      <p:cBhvr>
                                        <p:cTn id="147" dur="2000" fill="hold"/>
                                        <p:tgtEl>
                                          <p:spTgt spid="141"/>
                                        </p:tgtEl>
                                        <p:attrNameLst>
                                          <p:attrName>ppt_x</p:attrName>
                                          <p:attrName>ppt_y</p:attrName>
                                        </p:attrNameLst>
                                      </p:cBhvr>
                                      <p:rCtr x="3924" y="-23"/>
                                    </p:animMotion>
                                  </p:childTnLst>
                                </p:cTn>
                              </p:par>
                              <p:par>
                                <p:cTn id="148" presetID="35" presetClass="path" presetSubtype="0" accel="50000" fill="hold" nodeType="withEffect">
                                  <p:stCondLst>
                                    <p:cond delay="0"/>
                                  </p:stCondLst>
                                  <p:childTnLst>
                                    <p:animMotion origin="layout" path="M -4.16667E-6 1.48148E-6 L -0.00954 1.48148E-6 " pathEditMode="relative" rAng="0" ptsTypes="AA">
                                      <p:cBhvr>
                                        <p:cTn id="149" dur="2000" fill="hold"/>
                                        <p:tgtEl>
                                          <p:spTgt spid="150"/>
                                        </p:tgtEl>
                                        <p:attrNameLst>
                                          <p:attrName>ppt_x</p:attrName>
                                          <p:attrName>ppt_y</p:attrName>
                                        </p:attrNameLst>
                                      </p:cBhvr>
                                      <p:rCtr x="-486" y="0"/>
                                    </p:animMotion>
                                  </p:childTnLst>
                                </p:cTn>
                              </p:par>
                              <p:par>
                                <p:cTn id="150" presetID="63" presetClass="path" presetSubtype="0" accel="50000" fill="hold" nodeType="withEffect">
                                  <p:stCondLst>
                                    <p:cond delay="0"/>
                                  </p:stCondLst>
                                  <p:childTnLst>
                                    <p:animMotion origin="layout" path="M 1.94444E-6 1.48148E-6 L 0.00937 1.48148E-6 " pathEditMode="relative" rAng="0" ptsTypes="AA">
                                      <p:cBhvr>
                                        <p:cTn id="151" dur="2000" fill="hold"/>
                                        <p:tgtEl>
                                          <p:spTgt spid="148"/>
                                        </p:tgtEl>
                                        <p:attrNameLst>
                                          <p:attrName>ppt_x</p:attrName>
                                          <p:attrName>ppt_y</p:attrName>
                                        </p:attrNameLst>
                                      </p:cBhvr>
                                      <p:rCtr x="469" y="0"/>
                                    </p:animMotion>
                                  </p:childTnLst>
                                </p:cTn>
                              </p:par>
                              <p:par>
                                <p:cTn id="152" presetID="63" presetClass="path" presetSubtype="0" accel="50000" fill="hold" nodeType="withEffect">
                                  <p:stCondLst>
                                    <p:cond delay="0"/>
                                  </p:stCondLst>
                                  <p:childTnLst>
                                    <p:animMotion origin="layout" path="M 3.61111E-6 1.48148E-6 L 0.01666 1.48148E-6 " pathEditMode="relative" rAng="0" ptsTypes="AA">
                                      <p:cBhvr>
                                        <p:cTn id="153" dur="2000" fill="hold"/>
                                        <p:tgtEl>
                                          <p:spTgt spid="147"/>
                                        </p:tgtEl>
                                        <p:attrNameLst>
                                          <p:attrName>ppt_x</p:attrName>
                                          <p:attrName>ppt_y</p:attrName>
                                        </p:attrNameLst>
                                      </p:cBhvr>
                                      <p:rCtr x="833" y="0"/>
                                    </p:animMotion>
                                  </p:childTnLst>
                                </p:cTn>
                              </p:par>
                              <p:par>
                                <p:cTn id="154" presetID="63" presetClass="path" presetSubtype="0" accel="50000" fill="hold" nodeType="withEffect">
                                  <p:stCondLst>
                                    <p:cond delay="0"/>
                                  </p:stCondLst>
                                  <p:childTnLst>
                                    <p:animMotion origin="layout" path="M 1.66667E-6 1.48148E-6 L 0.02604 1.48148E-6 " pathEditMode="relative" rAng="0" ptsTypes="AA">
                                      <p:cBhvr>
                                        <p:cTn id="155" dur="2000" fill="hold"/>
                                        <p:tgtEl>
                                          <p:spTgt spid="146"/>
                                        </p:tgtEl>
                                        <p:attrNameLst>
                                          <p:attrName>ppt_x</p:attrName>
                                          <p:attrName>ppt_y</p:attrName>
                                        </p:attrNameLst>
                                      </p:cBhvr>
                                      <p:rCtr x="1302" y="0"/>
                                    </p:animMotion>
                                  </p:childTnLst>
                                </p:cTn>
                              </p:par>
                              <p:par>
                                <p:cTn id="156" presetID="63" presetClass="path" presetSubtype="0" accel="50000" fill="hold" nodeType="withEffect">
                                  <p:stCondLst>
                                    <p:cond delay="0"/>
                                  </p:stCondLst>
                                  <p:childTnLst>
                                    <p:animMotion origin="layout" path="M -2.22222E-6 1.48148E-6 L 0.01459 1.48148E-6 " pathEditMode="relative" rAng="0" ptsTypes="AA">
                                      <p:cBhvr>
                                        <p:cTn id="157" dur="2000" fill="hold"/>
                                        <p:tgtEl>
                                          <p:spTgt spid="140"/>
                                        </p:tgtEl>
                                        <p:attrNameLst>
                                          <p:attrName>ppt_x</p:attrName>
                                          <p:attrName>ppt_y</p:attrName>
                                        </p:attrNameLst>
                                      </p:cBhvr>
                                      <p:rCtr x="729" y="0"/>
                                    </p:animMotion>
                                  </p:childTnLst>
                                </p:cTn>
                              </p:par>
                              <p:par>
                                <p:cTn id="158" presetID="63" presetClass="path" presetSubtype="0" accel="50000" fill="hold" nodeType="withEffect">
                                  <p:stCondLst>
                                    <p:cond delay="0"/>
                                  </p:stCondLst>
                                  <p:childTnLst>
                                    <p:animMotion origin="layout" path="M -4.16667E-6 1.48148E-6 L 0.01337 1.48148E-6 " pathEditMode="relative" rAng="0" ptsTypes="AA">
                                      <p:cBhvr>
                                        <p:cTn id="159" dur="2000" fill="hold"/>
                                        <p:tgtEl>
                                          <p:spTgt spid="139"/>
                                        </p:tgtEl>
                                        <p:attrNameLst>
                                          <p:attrName>ppt_x</p:attrName>
                                          <p:attrName>ppt_y</p:attrName>
                                        </p:attrNameLst>
                                      </p:cBhvr>
                                      <p:rCtr x="660" y="0"/>
                                    </p:animMotion>
                                  </p:childTnLst>
                                </p:cTn>
                              </p:par>
                              <p:par>
                                <p:cTn id="160" presetID="63" presetClass="path" presetSubtype="0" accel="50000" fill="hold" nodeType="withEffect">
                                  <p:stCondLst>
                                    <p:cond delay="0"/>
                                  </p:stCondLst>
                                  <p:childTnLst>
                                    <p:animMotion origin="layout" path="M 3.88889E-6 1.48148E-6 L 0.01389 1.48148E-6 " pathEditMode="relative" rAng="0" ptsTypes="AA">
                                      <p:cBhvr>
                                        <p:cTn id="161" dur="2000" fill="hold"/>
                                        <p:tgtEl>
                                          <p:spTgt spid="138"/>
                                        </p:tgtEl>
                                        <p:attrNameLst>
                                          <p:attrName>ppt_x</p:attrName>
                                          <p:attrName>ppt_y</p:attrName>
                                        </p:attrNameLst>
                                      </p:cBhvr>
                                      <p:rCtr x="694" y="0"/>
                                    </p:animMotion>
                                  </p:childTnLst>
                                </p:cTn>
                              </p:par>
                              <p:par>
                                <p:cTn id="162" presetID="35" presetClass="path" presetSubtype="0" accel="50000" fill="hold" nodeType="withEffect">
                                  <p:stCondLst>
                                    <p:cond delay="0"/>
                                  </p:stCondLst>
                                  <p:childTnLst>
                                    <p:animMotion origin="layout" path="M 3.05556E-6 1.48148E-6 L -0.08351 1.48148E-6 " pathEditMode="relative" rAng="0" ptsTypes="AA">
                                      <p:cBhvr>
                                        <p:cTn id="163" dur="2000" fill="hold"/>
                                        <p:tgtEl>
                                          <p:spTgt spid="133"/>
                                        </p:tgtEl>
                                        <p:attrNameLst>
                                          <p:attrName>ppt_x</p:attrName>
                                          <p:attrName>ppt_y</p:attrName>
                                        </p:attrNameLst>
                                      </p:cBhvr>
                                      <p:rCtr x="-4184" y="0"/>
                                    </p:animMotion>
                                  </p:childTnLst>
                                </p:cTn>
                              </p:par>
                              <p:par>
                                <p:cTn id="164" presetID="35" presetClass="path" presetSubtype="0" accel="50000" fill="hold" nodeType="withEffect">
                                  <p:stCondLst>
                                    <p:cond delay="0"/>
                                  </p:stCondLst>
                                  <p:childTnLst>
                                    <p:animMotion origin="layout" path="M 3.05556E-6 -4.44444E-6 L -0.08229 -0.00925 " pathEditMode="relative" rAng="0" ptsTypes="AA">
                                      <p:cBhvr>
                                        <p:cTn id="165" dur="2000" fill="hold"/>
                                        <p:tgtEl>
                                          <p:spTgt spid="134"/>
                                        </p:tgtEl>
                                        <p:attrNameLst>
                                          <p:attrName>ppt_x</p:attrName>
                                          <p:attrName>ppt_y</p:attrName>
                                        </p:attrNameLst>
                                      </p:cBhvr>
                                      <p:rCtr x="-4115" y="-463"/>
                                    </p:animMotion>
                                  </p:childTnLst>
                                </p:cTn>
                              </p:par>
                              <p:par>
                                <p:cTn id="166" presetID="35" presetClass="path" presetSubtype="0" accel="50000" fill="hold" nodeType="withEffect">
                                  <p:stCondLst>
                                    <p:cond delay="0"/>
                                  </p:stCondLst>
                                  <p:childTnLst>
                                    <p:animMotion origin="layout" path="M 3.05556E-6 1.11111E-6 L -0.08229 -0.01389 " pathEditMode="relative" rAng="0" ptsTypes="AA">
                                      <p:cBhvr>
                                        <p:cTn id="167" dur="2000" fill="hold"/>
                                        <p:tgtEl>
                                          <p:spTgt spid="135"/>
                                        </p:tgtEl>
                                        <p:attrNameLst>
                                          <p:attrName>ppt_x</p:attrName>
                                          <p:attrName>ppt_y</p:attrName>
                                        </p:attrNameLst>
                                      </p:cBhvr>
                                      <p:rCtr x="-4115" y="-694"/>
                                    </p:animMotion>
                                  </p:childTnLst>
                                </p:cTn>
                              </p:par>
                              <p:par>
                                <p:cTn id="168" presetID="35" presetClass="path" presetSubtype="0" accel="50000" fill="hold" nodeType="withEffect">
                                  <p:stCondLst>
                                    <p:cond delay="0"/>
                                  </p:stCondLst>
                                  <p:childTnLst>
                                    <p:animMotion origin="layout" path="M 3.05556E-6 -4.81481E-6 L -0.08229 -0.025 " pathEditMode="relative" rAng="0" ptsTypes="AA">
                                      <p:cBhvr>
                                        <p:cTn id="169" dur="2000" fill="hold"/>
                                        <p:tgtEl>
                                          <p:spTgt spid="136"/>
                                        </p:tgtEl>
                                        <p:attrNameLst>
                                          <p:attrName>ppt_x</p:attrName>
                                          <p:attrName>ppt_y</p:attrName>
                                        </p:attrNameLst>
                                      </p:cBhvr>
                                      <p:rCtr x="-4115" y="-1250"/>
                                    </p:animMotion>
                                  </p:childTnLst>
                                </p:cTn>
                              </p:par>
                              <p:par>
                                <p:cTn id="170" presetID="35" presetClass="path" presetSubtype="0" accel="50000" fill="hold" nodeType="withEffect">
                                  <p:stCondLst>
                                    <p:cond delay="0"/>
                                  </p:stCondLst>
                                  <p:childTnLst>
                                    <p:animMotion origin="layout" path="M 3.05556E-6 -7.40741E-7 L -0.08351 -0.03472 " pathEditMode="relative" rAng="0" ptsTypes="AA">
                                      <p:cBhvr>
                                        <p:cTn id="171" dur="2000" fill="hold"/>
                                        <p:tgtEl>
                                          <p:spTgt spid="137"/>
                                        </p:tgtEl>
                                        <p:attrNameLst>
                                          <p:attrName>ppt_x</p:attrName>
                                          <p:attrName>ppt_y</p:attrName>
                                        </p:attrNameLst>
                                      </p:cBhvr>
                                      <p:rCtr x="-4184" y="-1736"/>
                                    </p:animMotion>
                                  </p:childTnLst>
                                </p:cTn>
                              </p:par>
                              <p:par>
                                <p:cTn id="172" presetID="35" presetClass="path" presetSubtype="0" accel="50000" fill="hold" nodeType="withEffect">
                                  <p:stCondLst>
                                    <p:cond delay="0"/>
                                  </p:stCondLst>
                                  <p:childTnLst>
                                    <p:animMotion origin="layout" path="M 5E-6 1.48148E-6 L -0.10816 0.11921 " pathEditMode="relative" rAng="0" ptsTypes="AA">
                                      <p:cBhvr>
                                        <p:cTn id="173" dur="2000" fill="hold"/>
                                        <p:tgtEl>
                                          <p:spTgt spid="128"/>
                                        </p:tgtEl>
                                        <p:attrNameLst>
                                          <p:attrName>ppt_x</p:attrName>
                                          <p:attrName>ppt_y</p:attrName>
                                        </p:attrNameLst>
                                      </p:cBhvr>
                                      <p:rCtr x="-5417" y="5949"/>
                                    </p:animMotion>
                                  </p:childTnLst>
                                </p:cTn>
                              </p:par>
                              <p:par>
                                <p:cTn id="174" presetID="35" presetClass="path" presetSubtype="0" accel="50000" fill="hold" nodeType="withEffect">
                                  <p:stCondLst>
                                    <p:cond delay="0"/>
                                  </p:stCondLst>
                                  <p:childTnLst>
                                    <p:animMotion origin="layout" path="M 5E-6 -4.44444E-6 L -0.10816 0.1088 " pathEditMode="relative" rAng="0" ptsTypes="AA">
                                      <p:cBhvr>
                                        <p:cTn id="175" dur="2000" fill="hold"/>
                                        <p:tgtEl>
                                          <p:spTgt spid="129"/>
                                        </p:tgtEl>
                                        <p:attrNameLst>
                                          <p:attrName>ppt_x</p:attrName>
                                          <p:attrName>ppt_y</p:attrName>
                                        </p:attrNameLst>
                                      </p:cBhvr>
                                      <p:rCtr x="-5417" y="5440"/>
                                    </p:animMotion>
                                  </p:childTnLst>
                                </p:cTn>
                              </p:par>
                              <p:par>
                                <p:cTn id="176" presetID="35" presetClass="path" presetSubtype="0" accel="50000" fill="hold" nodeType="withEffect">
                                  <p:stCondLst>
                                    <p:cond delay="0"/>
                                  </p:stCondLst>
                                  <p:childTnLst>
                                    <p:animMotion origin="layout" path="M 5E-6 1.11111E-6 L -0.10816 0.10231 " pathEditMode="relative" rAng="0" ptsTypes="AA">
                                      <p:cBhvr>
                                        <p:cTn id="177" dur="2000" fill="hold"/>
                                        <p:tgtEl>
                                          <p:spTgt spid="130"/>
                                        </p:tgtEl>
                                        <p:attrNameLst>
                                          <p:attrName>ppt_x</p:attrName>
                                          <p:attrName>ppt_y</p:attrName>
                                        </p:attrNameLst>
                                      </p:cBhvr>
                                      <p:rCtr x="-5417" y="5116"/>
                                    </p:animMotion>
                                  </p:childTnLst>
                                </p:cTn>
                              </p:par>
                              <p:par>
                                <p:cTn id="178" presetID="35" presetClass="path" presetSubtype="0" accel="50000" fill="hold" nodeType="withEffect">
                                  <p:stCondLst>
                                    <p:cond delay="0"/>
                                  </p:stCondLst>
                                  <p:childTnLst>
                                    <p:animMotion origin="layout" path="M 5E-6 -4.81481E-6 L -0.10903 0.09283 " pathEditMode="relative" rAng="0" ptsTypes="AA">
                                      <p:cBhvr>
                                        <p:cTn id="179" dur="2000" fill="hold"/>
                                        <p:tgtEl>
                                          <p:spTgt spid="131"/>
                                        </p:tgtEl>
                                        <p:attrNameLst>
                                          <p:attrName>ppt_x</p:attrName>
                                          <p:attrName>ppt_y</p:attrName>
                                        </p:attrNameLst>
                                      </p:cBhvr>
                                      <p:rCtr x="-5451" y="4630"/>
                                    </p:animMotion>
                                  </p:childTnLst>
                                </p:cTn>
                              </p:par>
                              <p:par>
                                <p:cTn id="180" presetID="35" presetClass="path" presetSubtype="0" accel="50000" fill="hold" nodeType="withEffect">
                                  <p:stCondLst>
                                    <p:cond delay="0"/>
                                  </p:stCondLst>
                                  <p:childTnLst>
                                    <p:animMotion origin="layout" path="M 5E-6 -7.40741E-7 L -0.10938 0.08426 " pathEditMode="relative" rAng="0" ptsTypes="AA">
                                      <p:cBhvr>
                                        <p:cTn id="181" dur="2000" fill="hold"/>
                                        <p:tgtEl>
                                          <p:spTgt spid="132"/>
                                        </p:tgtEl>
                                        <p:attrNameLst>
                                          <p:attrName>ppt_x</p:attrName>
                                          <p:attrName>ppt_y</p:attrName>
                                        </p:attrNameLst>
                                      </p:cBhvr>
                                      <p:rCtr x="-5469" y="4213"/>
                                    </p:animMotion>
                                  </p:childTnLst>
                                </p:cTn>
                              </p:par>
                              <p:par>
                                <p:cTn id="182" presetID="35" presetClass="path" presetSubtype="0" accel="50000" fill="hold" nodeType="withEffect">
                                  <p:stCondLst>
                                    <p:cond delay="0"/>
                                  </p:stCondLst>
                                  <p:childTnLst>
                                    <p:animMotion origin="layout" path="M 5.55556E-7 1.48148E-6 L -0.07865 1.48148E-6 " pathEditMode="relative" rAng="0" ptsTypes="AA">
                                      <p:cBhvr>
                                        <p:cTn id="183" dur="2000" fill="hold"/>
                                        <p:tgtEl>
                                          <p:spTgt spid="125"/>
                                        </p:tgtEl>
                                        <p:attrNameLst>
                                          <p:attrName>ppt_x</p:attrName>
                                          <p:attrName>ppt_y</p:attrName>
                                        </p:attrNameLst>
                                      </p:cBhvr>
                                      <p:rCtr x="-3941" y="0"/>
                                    </p:animMotion>
                                  </p:childTnLst>
                                </p:cTn>
                              </p:par>
                              <p:par>
                                <p:cTn id="184" presetID="35" presetClass="path" presetSubtype="0" accel="50000" fill="hold" nodeType="withEffect">
                                  <p:stCondLst>
                                    <p:cond delay="0"/>
                                  </p:stCondLst>
                                  <p:childTnLst>
                                    <p:animMotion origin="layout" path="M 5.55556E-7 -4.44444E-6 L -0.07865 -4.44444E-6 " pathEditMode="relative" rAng="0" ptsTypes="AA">
                                      <p:cBhvr>
                                        <p:cTn id="185" dur="2000" fill="hold"/>
                                        <p:tgtEl>
                                          <p:spTgt spid="126"/>
                                        </p:tgtEl>
                                        <p:attrNameLst>
                                          <p:attrName>ppt_x</p:attrName>
                                          <p:attrName>ppt_y</p:attrName>
                                        </p:attrNameLst>
                                      </p:cBhvr>
                                      <p:rCtr x="-3941" y="0"/>
                                    </p:animMotion>
                                  </p:childTnLst>
                                </p:cTn>
                              </p:par>
                              <p:par>
                                <p:cTn id="186" presetID="35" presetClass="path" presetSubtype="0" accel="50000" fill="hold" nodeType="withEffect">
                                  <p:stCondLst>
                                    <p:cond delay="0"/>
                                  </p:stCondLst>
                                  <p:childTnLst>
                                    <p:animMotion origin="layout" path="M 5.55556E-7 1.11111E-6 L -0.07865 1.11111E-6 " pathEditMode="relative" rAng="0" ptsTypes="AA">
                                      <p:cBhvr>
                                        <p:cTn id="187" dur="2000" fill="hold"/>
                                        <p:tgtEl>
                                          <p:spTgt spid="127"/>
                                        </p:tgtEl>
                                        <p:attrNameLst>
                                          <p:attrName>ppt_x</p:attrName>
                                          <p:attrName>ppt_y</p:attrName>
                                        </p:attrNameLst>
                                      </p:cBhvr>
                                      <p:rCtr x="-3941" y="0"/>
                                    </p:animMotion>
                                  </p:childTnLst>
                                </p:cTn>
                              </p:par>
                            </p:childTnLst>
                          </p:cTn>
                        </p:par>
                        <p:par>
                          <p:cTn id="188" fill="hold">
                            <p:stCondLst>
                              <p:cond delay="2500"/>
                            </p:stCondLst>
                            <p:childTnLst>
                              <p:par>
                                <p:cTn id="189" presetID="1" presetClass="entr" presetSubtype="0" fill="hold" nodeType="afterEffect">
                                  <p:stCondLst>
                                    <p:cond delay="0"/>
                                  </p:stCondLst>
                                  <p:childTnLst>
                                    <p:set>
                                      <p:cBhvr>
                                        <p:cTn id="190" dur="1" fill="hold">
                                          <p:stCondLst>
                                            <p:cond delay="0"/>
                                          </p:stCondLst>
                                        </p:cTn>
                                        <p:tgtEl>
                                          <p:spTgt spid="198"/>
                                        </p:tgtEl>
                                        <p:attrNameLst>
                                          <p:attrName>style.visibility</p:attrName>
                                        </p:attrNameLst>
                                      </p:cBhvr>
                                      <p:to>
                                        <p:strVal val="visible"/>
                                      </p:to>
                                    </p:set>
                                  </p:childTnLst>
                                </p:cTn>
                              </p:par>
                              <p:par>
                                <p:cTn id="191" presetID="1" presetClass="exit" presetSubtype="0" fill="hold" nodeType="withEffect">
                                  <p:stCondLst>
                                    <p:cond delay="0"/>
                                  </p:stCondLst>
                                  <p:childTnLst>
                                    <p:set>
                                      <p:cBhvr>
                                        <p:cTn id="192" dur="1" fill="hold">
                                          <p:stCondLst>
                                            <p:cond delay="0"/>
                                          </p:stCondLst>
                                        </p:cTn>
                                        <p:tgtEl>
                                          <p:spTgt spid="145"/>
                                        </p:tgtEl>
                                        <p:attrNameLst>
                                          <p:attrName>style.visibility</p:attrName>
                                        </p:attrNameLst>
                                      </p:cBhvr>
                                      <p:to>
                                        <p:strVal val="hidden"/>
                                      </p:to>
                                    </p:set>
                                  </p:childTnLst>
                                </p:cTn>
                              </p:par>
                              <p:par>
                                <p:cTn id="193" presetID="1" presetClass="exit" presetSubtype="0" fill="hold" nodeType="withEffect">
                                  <p:stCondLst>
                                    <p:cond delay="0"/>
                                  </p:stCondLst>
                                  <p:childTnLst>
                                    <p:set>
                                      <p:cBhvr>
                                        <p:cTn id="194" dur="1" fill="hold">
                                          <p:stCondLst>
                                            <p:cond delay="0"/>
                                          </p:stCondLst>
                                        </p:cTn>
                                        <p:tgtEl>
                                          <p:spTgt spid="144"/>
                                        </p:tgtEl>
                                        <p:attrNameLst>
                                          <p:attrName>style.visibility</p:attrName>
                                        </p:attrNameLst>
                                      </p:cBhvr>
                                      <p:to>
                                        <p:strVal val="hidden"/>
                                      </p:to>
                                    </p:set>
                                  </p:childTnLst>
                                </p:cTn>
                              </p:par>
                              <p:par>
                                <p:cTn id="195" presetID="1" presetClass="exit" presetSubtype="0" fill="hold" nodeType="withEffect">
                                  <p:stCondLst>
                                    <p:cond delay="0"/>
                                  </p:stCondLst>
                                  <p:childTnLst>
                                    <p:set>
                                      <p:cBhvr>
                                        <p:cTn id="196" dur="1" fill="hold">
                                          <p:stCondLst>
                                            <p:cond delay="0"/>
                                          </p:stCondLst>
                                        </p:cTn>
                                        <p:tgtEl>
                                          <p:spTgt spid="143"/>
                                        </p:tgtEl>
                                        <p:attrNameLst>
                                          <p:attrName>style.visibility</p:attrName>
                                        </p:attrNameLst>
                                      </p:cBhvr>
                                      <p:to>
                                        <p:strVal val="hidden"/>
                                      </p:to>
                                    </p:set>
                                  </p:childTnLst>
                                </p:cTn>
                              </p:par>
                              <p:par>
                                <p:cTn id="197" presetID="1" presetClass="exit" presetSubtype="0" fill="hold" nodeType="withEffect">
                                  <p:stCondLst>
                                    <p:cond delay="0"/>
                                  </p:stCondLst>
                                  <p:childTnLst>
                                    <p:set>
                                      <p:cBhvr>
                                        <p:cTn id="198" dur="1" fill="hold">
                                          <p:stCondLst>
                                            <p:cond delay="0"/>
                                          </p:stCondLst>
                                        </p:cTn>
                                        <p:tgtEl>
                                          <p:spTgt spid="142"/>
                                        </p:tgtEl>
                                        <p:attrNameLst>
                                          <p:attrName>style.visibility</p:attrName>
                                        </p:attrNameLst>
                                      </p:cBhvr>
                                      <p:to>
                                        <p:strVal val="hidden"/>
                                      </p:to>
                                    </p:set>
                                  </p:childTnLst>
                                </p:cTn>
                              </p:par>
                              <p:par>
                                <p:cTn id="199" presetID="1" presetClass="exit" presetSubtype="0" fill="hold" nodeType="withEffect">
                                  <p:stCondLst>
                                    <p:cond delay="0"/>
                                  </p:stCondLst>
                                  <p:childTnLst>
                                    <p:set>
                                      <p:cBhvr>
                                        <p:cTn id="200" dur="1" fill="hold">
                                          <p:stCondLst>
                                            <p:cond delay="0"/>
                                          </p:stCondLst>
                                        </p:cTn>
                                        <p:tgtEl>
                                          <p:spTgt spid="141"/>
                                        </p:tgtEl>
                                        <p:attrNameLst>
                                          <p:attrName>style.visibility</p:attrName>
                                        </p:attrNameLst>
                                      </p:cBhvr>
                                      <p:to>
                                        <p:strVal val="hidden"/>
                                      </p:to>
                                    </p:set>
                                  </p:childTnLst>
                                </p:cTn>
                              </p:par>
                              <p:par>
                                <p:cTn id="201" presetID="1" presetClass="exit" presetSubtype="0" fill="hold" nodeType="withEffect">
                                  <p:stCondLst>
                                    <p:cond delay="0"/>
                                  </p:stCondLst>
                                  <p:childTnLst>
                                    <p:set>
                                      <p:cBhvr>
                                        <p:cTn id="202" dur="1" fill="hold">
                                          <p:stCondLst>
                                            <p:cond delay="0"/>
                                          </p:stCondLst>
                                        </p:cTn>
                                        <p:tgtEl>
                                          <p:spTgt spid="150"/>
                                        </p:tgtEl>
                                        <p:attrNameLst>
                                          <p:attrName>style.visibility</p:attrName>
                                        </p:attrNameLst>
                                      </p:cBhvr>
                                      <p:to>
                                        <p:strVal val="hidden"/>
                                      </p:to>
                                    </p:set>
                                  </p:childTnLst>
                                </p:cTn>
                              </p:par>
                              <p:par>
                                <p:cTn id="203" presetID="1" presetClass="exit" presetSubtype="0" fill="hold" nodeType="withEffect">
                                  <p:stCondLst>
                                    <p:cond delay="0"/>
                                  </p:stCondLst>
                                  <p:childTnLst>
                                    <p:set>
                                      <p:cBhvr>
                                        <p:cTn id="204" dur="1" fill="hold">
                                          <p:stCondLst>
                                            <p:cond delay="0"/>
                                          </p:stCondLst>
                                        </p:cTn>
                                        <p:tgtEl>
                                          <p:spTgt spid="149"/>
                                        </p:tgtEl>
                                        <p:attrNameLst>
                                          <p:attrName>style.visibility</p:attrName>
                                        </p:attrNameLst>
                                      </p:cBhvr>
                                      <p:to>
                                        <p:strVal val="hidden"/>
                                      </p:to>
                                    </p:set>
                                  </p:childTnLst>
                                </p:cTn>
                              </p:par>
                              <p:par>
                                <p:cTn id="205" presetID="1" presetClass="exit" presetSubtype="0" fill="hold" nodeType="withEffect">
                                  <p:stCondLst>
                                    <p:cond delay="0"/>
                                  </p:stCondLst>
                                  <p:childTnLst>
                                    <p:set>
                                      <p:cBhvr>
                                        <p:cTn id="206" dur="1" fill="hold">
                                          <p:stCondLst>
                                            <p:cond delay="0"/>
                                          </p:stCondLst>
                                        </p:cTn>
                                        <p:tgtEl>
                                          <p:spTgt spid="148"/>
                                        </p:tgtEl>
                                        <p:attrNameLst>
                                          <p:attrName>style.visibility</p:attrName>
                                        </p:attrNameLst>
                                      </p:cBhvr>
                                      <p:to>
                                        <p:strVal val="hidden"/>
                                      </p:to>
                                    </p:set>
                                  </p:childTnLst>
                                </p:cTn>
                              </p:par>
                              <p:par>
                                <p:cTn id="207" presetID="1" presetClass="exit" presetSubtype="0" fill="hold" nodeType="withEffect">
                                  <p:stCondLst>
                                    <p:cond delay="0"/>
                                  </p:stCondLst>
                                  <p:childTnLst>
                                    <p:set>
                                      <p:cBhvr>
                                        <p:cTn id="208" dur="1" fill="hold">
                                          <p:stCondLst>
                                            <p:cond delay="0"/>
                                          </p:stCondLst>
                                        </p:cTn>
                                        <p:tgtEl>
                                          <p:spTgt spid="147"/>
                                        </p:tgtEl>
                                        <p:attrNameLst>
                                          <p:attrName>style.visibility</p:attrName>
                                        </p:attrNameLst>
                                      </p:cBhvr>
                                      <p:to>
                                        <p:strVal val="hidden"/>
                                      </p:to>
                                    </p:set>
                                  </p:childTnLst>
                                </p:cTn>
                              </p:par>
                              <p:par>
                                <p:cTn id="209" presetID="1" presetClass="exit" presetSubtype="0" fill="hold" nodeType="withEffect">
                                  <p:stCondLst>
                                    <p:cond delay="0"/>
                                  </p:stCondLst>
                                  <p:childTnLst>
                                    <p:set>
                                      <p:cBhvr>
                                        <p:cTn id="210" dur="1" fill="hold">
                                          <p:stCondLst>
                                            <p:cond delay="0"/>
                                          </p:stCondLst>
                                        </p:cTn>
                                        <p:tgtEl>
                                          <p:spTgt spid="146"/>
                                        </p:tgtEl>
                                        <p:attrNameLst>
                                          <p:attrName>style.visibility</p:attrName>
                                        </p:attrNameLst>
                                      </p:cBhvr>
                                      <p:to>
                                        <p:strVal val="hidden"/>
                                      </p:to>
                                    </p:set>
                                  </p:childTnLst>
                                </p:cTn>
                              </p:par>
                              <p:par>
                                <p:cTn id="211" presetID="1" presetClass="exit" presetSubtype="0" fill="hold" nodeType="withEffect">
                                  <p:stCondLst>
                                    <p:cond delay="0"/>
                                  </p:stCondLst>
                                  <p:childTnLst>
                                    <p:set>
                                      <p:cBhvr>
                                        <p:cTn id="212" dur="1" fill="hold">
                                          <p:stCondLst>
                                            <p:cond delay="0"/>
                                          </p:stCondLst>
                                        </p:cTn>
                                        <p:tgtEl>
                                          <p:spTgt spid="140"/>
                                        </p:tgtEl>
                                        <p:attrNameLst>
                                          <p:attrName>style.visibility</p:attrName>
                                        </p:attrNameLst>
                                      </p:cBhvr>
                                      <p:to>
                                        <p:strVal val="hidden"/>
                                      </p:to>
                                    </p:set>
                                  </p:childTnLst>
                                </p:cTn>
                              </p:par>
                              <p:par>
                                <p:cTn id="213" presetID="1" presetClass="exit" presetSubtype="0" fill="hold" nodeType="withEffect">
                                  <p:stCondLst>
                                    <p:cond delay="0"/>
                                  </p:stCondLst>
                                  <p:childTnLst>
                                    <p:set>
                                      <p:cBhvr>
                                        <p:cTn id="214" dur="1" fill="hold">
                                          <p:stCondLst>
                                            <p:cond delay="0"/>
                                          </p:stCondLst>
                                        </p:cTn>
                                        <p:tgtEl>
                                          <p:spTgt spid="139"/>
                                        </p:tgtEl>
                                        <p:attrNameLst>
                                          <p:attrName>style.visibility</p:attrName>
                                        </p:attrNameLst>
                                      </p:cBhvr>
                                      <p:to>
                                        <p:strVal val="hidden"/>
                                      </p:to>
                                    </p:set>
                                  </p:childTnLst>
                                </p:cTn>
                              </p:par>
                              <p:par>
                                <p:cTn id="215" presetID="1" presetClass="exit" presetSubtype="0" fill="hold" nodeType="withEffect">
                                  <p:stCondLst>
                                    <p:cond delay="0"/>
                                  </p:stCondLst>
                                  <p:childTnLst>
                                    <p:set>
                                      <p:cBhvr>
                                        <p:cTn id="216" dur="1" fill="hold">
                                          <p:stCondLst>
                                            <p:cond delay="0"/>
                                          </p:stCondLst>
                                        </p:cTn>
                                        <p:tgtEl>
                                          <p:spTgt spid="138"/>
                                        </p:tgtEl>
                                        <p:attrNameLst>
                                          <p:attrName>style.visibility</p:attrName>
                                        </p:attrNameLst>
                                      </p:cBhvr>
                                      <p:to>
                                        <p:strVal val="hidden"/>
                                      </p:to>
                                    </p:set>
                                  </p:childTnLst>
                                </p:cTn>
                              </p:par>
                              <p:par>
                                <p:cTn id="217" presetID="1" presetClass="exit" presetSubtype="0" fill="hold" nodeType="withEffect">
                                  <p:stCondLst>
                                    <p:cond delay="0"/>
                                  </p:stCondLst>
                                  <p:childTnLst>
                                    <p:set>
                                      <p:cBhvr>
                                        <p:cTn id="218" dur="1" fill="hold">
                                          <p:stCondLst>
                                            <p:cond delay="0"/>
                                          </p:stCondLst>
                                        </p:cTn>
                                        <p:tgtEl>
                                          <p:spTgt spid="133"/>
                                        </p:tgtEl>
                                        <p:attrNameLst>
                                          <p:attrName>style.visibility</p:attrName>
                                        </p:attrNameLst>
                                      </p:cBhvr>
                                      <p:to>
                                        <p:strVal val="hidden"/>
                                      </p:to>
                                    </p:set>
                                  </p:childTnLst>
                                </p:cTn>
                              </p:par>
                              <p:par>
                                <p:cTn id="219" presetID="1" presetClass="exit" presetSubtype="0" fill="hold" nodeType="withEffect">
                                  <p:stCondLst>
                                    <p:cond delay="0"/>
                                  </p:stCondLst>
                                  <p:childTnLst>
                                    <p:set>
                                      <p:cBhvr>
                                        <p:cTn id="220" dur="1" fill="hold">
                                          <p:stCondLst>
                                            <p:cond delay="0"/>
                                          </p:stCondLst>
                                        </p:cTn>
                                        <p:tgtEl>
                                          <p:spTgt spid="134"/>
                                        </p:tgtEl>
                                        <p:attrNameLst>
                                          <p:attrName>style.visibility</p:attrName>
                                        </p:attrNameLst>
                                      </p:cBhvr>
                                      <p:to>
                                        <p:strVal val="hidden"/>
                                      </p:to>
                                    </p:set>
                                  </p:childTnLst>
                                </p:cTn>
                              </p:par>
                              <p:par>
                                <p:cTn id="221" presetID="1" presetClass="exit" presetSubtype="0" fill="hold" nodeType="withEffect">
                                  <p:stCondLst>
                                    <p:cond delay="0"/>
                                  </p:stCondLst>
                                  <p:childTnLst>
                                    <p:set>
                                      <p:cBhvr>
                                        <p:cTn id="222" dur="1" fill="hold">
                                          <p:stCondLst>
                                            <p:cond delay="0"/>
                                          </p:stCondLst>
                                        </p:cTn>
                                        <p:tgtEl>
                                          <p:spTgt spid="135"/>
                                        </p:tgtEl>
                                        <p:attrNameLst>
                                          <p:attrName>style.visibility</p:attrName>
                                        </p:attrNameLst>
                                      </p:cBhvr>
                                      <p:to>
                                        <p:strVal val="hidden"/>
                                      </p:to>
                                    </p:set>
                                  </p:childTnLst>
                                </p:cTn>
                              </p:par>
                              <p:par>
                                <p:cTn id="223" presetID="1" presetClass="exit" presetSubtype="0" fill="hold" nodeType="withEffect">
                                  <p:stCondLst>
                                    <p:cond delay="0"/>
                                  </p:stCondLst>
                                  <p:childTnLst>
                                    <p:set>
                                      <p:cBhvr>
                                        <p:cTn id="224" dur="1" fill="hold">
                                          <p:stCondLst>
                                            <p:cond delay="0"/>
                                          </p:stCondLst>
                                        </p:cTn>
                                        <p:tgtEl>
                                          <p:spTgt spid="136"/>
                                        </p:tgtEl>
                                        <p:attrNameLst>
                                          <p:attrName>style.visibility</p:attrName>
                                        </p:attrNameLst>
                                      </p:cBhvr>
                                      <p:to>
                                        <p:strVal val="hidden"/>
                                      </p:to>
                                    </p:set>
                                  </p:childTnLst>
                                </p:cTn>
                              </p:par>
                              <p:par>
                                <p:cTn id="225" presetID="1" presetClass="exit" presetSubtype="0" fill="hold" nodeType="withEffect">
                                  <p:stCondLst>
                                    <p:cond delay="0"/>
                                  </p:stCondLst>
                                  <p:childTnLst>
                                    <p:set>
                                      <p:cBhvr>
                                        <p:cTn id="226" dur="1" fill="hold">
                                          <p:stCondLst>
                                            <p:cond delay="0"/>
                                          </p:stCondLst>
                                        </p:cTn>
                                        <p:tgtEl>
                                          <p:spTgt spid="137"/>
                                        </p:tgtEl>
                                        <p:attrNameLst>
                                          <p:attrName>style.visibility</p:attrName>
                                        </p:attrNameLst>
                                      </p:cBhvr>
                                      <p:to>
                                        <p:strVal val="hidden"/>
                                      </p:to>
                                    </p:set>
                                  </p:childTnLst>
                                </p:cTn>
                              </p:par>
                              <p:par>
                                <p:cTn id="227" presetID="1" presetClass="exit" presetSubtype="0" fill="hold" nodeType="withEffect">
                                  <p:stCondLst>
                                    <p:cond delay="0"/>
                                  </p:stCondLst>
                                  <p:childTnLst>
                                    <p:set>
                                      <p:cBhvr>
                                        <p:cTn id="228" dur="1" fill="hold">
                                          <p:stCondLst>
                                            <p:cond delay="0"/>
                                          </p:stCondLst>
                                        </p:cTn>
                                        <p:tgtEl>
                                          <p:spTgt spid="128"/>
                                        </p:tgtEl>
                                        <p:attrNameLst>
                                          <p:attrName>style.visibility</p:attrName>
                                        </p:attrNameLst>
                                      </p:cBhvr>
                                      <p:to>
                                        <p:strVal val="hidden"/>
                                      </p:to>
                                    </p:set>
                                  </p:childTnLst>
                                </p:cTn>
                              </p:par>
                              <p:par>
                                <p:cTn id="229" presetID="1" presetClass="exit" presetSubtype="0" fill="hold" nodeType="withEffect">
                                  <p:stCondLst>
                                    <p:cond delay="0"/>
                                  </p:stCondLst>
                                  <p:childTnLst>
                                    <p:set>
                                      <p:cBhvr>
                                        <p:cTn id="230" dur="1" fill="hold">
                                          <p:stCondLst>
                                            <p:cond delay="0"/>
                                          </p:stCondLst>
                                        </p:cTn>
                                        <p:tgtEl>
                                          <p:spTgt spid="129"/>
                                        </p:tgtEl>
                                        <p:attrNameLst>
                                          <p:attrName>style.visibility</p:attrName>
                                        </p:attrNameLst>
                                      </p:cBhvr>
                                      <p:to>
                                        <p:strVal val="hidden"/>
                                      </p:to>
                                    </p:set>
                                  </p:childTnLst>
                                </p:cTn>
                              </p:par>
                              <p:par>
                                <p:cTn id="231" presetID="1" presetClass="exit" presetSubtype="0" fill="hold" nodeType="withEffect">
                                  <p:stCondLst>
                                    <p:cond delay="0"/>
                                  </p:stCondLst>
                                  <p:childTnLst>
                                    <p:set>
                                      <p:cBhvr>
                                        <p:cTn id="232" dur="1" fill="hold">
                                          <p:stCondLst>
                                            <p:cond delay="0"/>
                                          </p:stCondLst>
                                        </p:cTn>
                                        <p:tgtEl>
                                          <p:spTgt spid="130"/>
                                        </p:tgtEl>
                                        <p:attrNameLst>
                                          <p:attrName>style.visibility</p:attrName>
                                        </p:attrNameLst>
                                      </p:cBhvr>
                                      <p:to>
                                        <p:strVal val="hidden"/>
                                      </p:to>
                                    </p:set>
                                  </p:childTnLst>
                                </p:cTn>
                              </p:par>
                              <p:par>
                                <p:cTn id="233" presetID="1" presetClass="exit" presetSubtype="0" fill="hold" nodeType="withEffect">
                                  <p:stCondLst>
                                    <p:cond delay="0"/>
                                  </p:stCondLst>
                                  <p:childTnLst>
                                    <p:set>
                                      <p:cBhvr>
                                        <p:cTn id="234" dur="1" fill="hold">
                                          <p:stCondLst>
                                            <p:cond delay="0"/>
                                          </p:stCondLst>
                                        </p:cTn>
                                        <p:tgtEl>
                                          <p:spTgt spid="131"/>
                                        </p:tgtEl>
                                        <p:attrNameLst>
                                          <p:attrName>style.visibility</p:attrName>
                                        </p:attrNameLst>
                                      </p:cBhvr>
                                      <p:to>
                                        <p:strVal val="hidden"/>
                                      </p:to>
                                    </p:set>
                                  </p:childTnLst>
                                </p:cTn>
                              </p:par>
                              <p:par>
                                <p:cTn id="235" presetID="1" presetClass="exit" presetSubtype="0" fill="hold" nodeType="withEffect">
                                  <p:stCondLst>
                                    <p:cond delay="0"/>
                                  </p:stCondLst>
                                  <p:childTnLst>
                                    <p:set>
                                      <p:cBhvr>
                                        <p:cTn id="236" dur="1" fill="hold">
                                          <p:stCondLst>
                                            <p:cond delay="0"/>
                                          </p:stCondLst>
                                        </p:cTn>
                                        <p:tgtEl>
                                          <p:spTgt spid="132"/>
                                        </p:tgtEl>
                                        <p:attrNameLst>
                                          <p:attrName>style.visibility</p:attrName>
                                        </p:attrNameLst>
                                      </p:cBhvr>
                                      <p:to>
                                        <p:strVal val="hidden"/>
                                      </p:to>
                                    </p:set>
                                  </p:childTnLst>
                                </p:cTn>
                              </p:par>
                              <p:par>
                                <p:cTn id="237" presetID="1" presetClass="exit" presetSubtype="0" fill="hold" nodeType="withEffect">
                                  <p:stCondLst>
                                    <p:cond delay="0"/>
                                  </p:stCondLst>
                                  <p:childTnLst>
                                    <p:set>
                                      <p:cBhvr>
                                        <p:cTn id="238" dur="1" fill="hold">
                                          <p:stCondLst>
                                            <p:cond delay="0"/>
                                          </p:stCondLst>
                                        </p:cTn>
                                        <p:tgtEl>
                                          <p:spTgt spid="125"/>
                                        </p:tgtEl>
                                        <p:attrNameLst>
                                          <p:attrName>style.visibility</p:attrName>
                                        </p:attrNameLst>
                                      </p:cBhvr>
                                      <p:to>
                                        <p:strVal val="hidden"/>
                                      </p:to>
                                    </p:set>
                                  </p:childTnLst>
                                </p:cTn>
                              </p:par>
                              <p:par>
                                <p:cTn id="239" presetID="1" presetClass="exit" presetSubtype="0" fill="hold" nodeType="withEffect">
                                  <p:stCondLst>
                                    <p:cond delay="0"/>
                                  </p:stCondLst>
                                  <p:childTnLst>
                                    <p:set>
                                      <p:cBhvr>
                                        <p:cTn id="240" dur="1" fill="hold">
                                          <p:stCondLst>
                                            <p:cond delay="0"/>
                                          </p:stCondLst>
                                        </p:cTn>
                                        <p:tgtEl>
                                          <p:spTgt spid="126"/>
                                        </p:tgtEl>
                                        <p:attrNameLst>
                                          <p:attrName>style.visibility</p:attrName>
                                        </p:attrNameLst>
                                      </p:cBhvr>
                                      <p:to>
                                        <p:strVal val="hidden"/>
                                      </p:to>
                                    </p:set>
                                  </p:childTnLst>
                                </p:cTn>
                              </p:par>
                              <p:par>
                                <p:cTn id="241" presetID="1" presetClass="exit" presetSubtype="0" fill="hold" nodeType="withEffect">
                                  <p:stCondLst>
                                    <p:cond delay="0"/>
                                  </p:stCondLst>
                                  <p:childTnLst>
                                    <p:set>
                                      <p:cBhvr>
                                        <p:cTn id="242" dur="1" fill="hold">
                                          <p:stCondLst>
                                            <p:cond delay="0"/>
                                          </p:stCondLst>
                                        </p:cTn>
                                        <p:tgtEl>
                                          <p:spTgt spid="127"/>
                                        </p:tgtEl>
                                        <p:attrNameLst>
                                          <p:attrName>style.visibility</p:attrName>
                                        </p:attrNameLst>
                                      </p:cBhvr>
                                      <p:to>
                                        <p:strVal val="hidden"/>
                                      </p:to>
                                    </p:set>
                                  </p:childTnLst>
                                </p:cTn>
                              </p:par>
                            </p:childTnLst>
                          </p:cTn>
                        </p:par>
                      </p:childTnLst>
                    </p:cTn>
                  </p:par>
                  <p:par>
                    <p:cTn id="243" fill="hold">
                      <p:stCondLst>
                        <p:cond delay="indefinite"/>
                      </p:stCondLst>
                      <p:childTnLst>
                        <p:par>
                          <p:cTn id="244" fill="hold">
                            <p:stCondLst>
                              <p:cond delay="0"/>
                            </p:stCondLst>
                            <p:childTnLst>
                              <p:par>
                                <p:cTn id="245" presetID="10" presetClass="entr" presetSubtype="0" fill="hold" grpId="0" nodeType="clickEffect">
                                  <p:stCondLst>
                                    <p:cond delay="0"/>
                                  </p:stCondLst>
                                  <p:childTnLst>
                                    <p:set>
                                      <p:cBhvr>
                                        <p:cTn id="246" dur="1" fill="hold">
                                          <p:stCondLst>
                                            <p:cond delay="0"/>
                                          </p:stCondLst>
                                        </p:cTn>
                                        <p:tgtEl>
                                          <p:spTgt spid="7"/>
                                        </p:tgtEl>
                                        <p:attrNameLst>
                                          <p:attrName>style.visibility</p:attrName>
                                        </p:attrNameLst>
                                      </p:cBhvr>
                                      <p:to>
                                        <p:strVal val="visible"/>
                                      </p:to>
                                    </p:set>
                                    <p:animEffect transition="in" filter="fade">
                                      <p:cBhvr>
                                        <p:cTn id="24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6" grpId="0"/>
      <p:bldP spid="17" grpId="0"/>
      <p:bldP spid="22" grpId="0"/>
      <p:bldP spid="23" grpId="0"/>
      <p:bldP spid="151" grpId="0"/>
      <p:bldP spid="151" grpId="1"/>
      <p:bldP spid="152" grpId="0"/>
      <p:bldP spid="152"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3:6</a:t>
            </a:r>
          </a:p>
        </p:txBody>
      </p:sp>
      <p:pic>
        <p:nvPicPr>
          <p:cNvPr id="5" name="Picture 4">
            <a:extLst>
              <a:ext uri="{FF2B5EF4-FFF2-40B4-BE49-F238E27FC236}">
                <a16:creationId xmlns:a16="http://schemas.microsoft.com/office/drawing/2014/main" xmlns="" id="{99B5185B-C2A4-48C9-8E8D-2136EF456B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6974" y="2675299"/>
            <a:ext cx="6142570" cy="37409"/>
          </a:xfrm>
          <a:prstGeom prst="rect">
            <a:avLst/>
          </a:prstGeom>
        </p:spPr>
      </p:pic>
      <p:pic>
        <p:nvPicPr>
          <p:cNvPr id="6" name="Picture 5">
            <a:extLst>
              <a:ext uri="{FF2B5EF4-FFF2-40B4-BE49-F238E27FC236}">
                <a16:creationId xmlns:a16="http://schemas.microsoft.com/office/drawing/2014/main" xmlns="" id="{220DB6B9-19D4-401E-9CDD-820AA02354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72389" y="2704917"/>
            <a:ext cx="14963" cy="142155"/>
          </a:xfrm>
          <a:prstGeom prst="rect">
            <a:avLst/>
          </a:prstGeom>
        </p:spPr>
      </p:pic>
      <p:pic>
        <p:nvPicPr>
          <p:cNvPr id="7" name="Picture 6">
            <a:extLst>
              <a:ext uri="{FF2B5EF4-FFF2-40B4-BE49-F238E27FC236}">
                <a16:creationId xmlns:a16="http://schemas.microsoft.com/office/drawing/2014/main" xmlns="" id="{E56CC384-73AE-4050-BAA1-F770EF6EDA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9942" y="2704917"/>
            <a:ext cx="14963" cy="142155"/>
          </a:xfrm>
          <a:prstGeom prst="rect">
            <a:avLst/>
          </a:prstGeom>
        </p:spPr>
      </p:pic>
      <p:pic>
        <p:nvPicPr>
          <p:cNvPr id="8" name="Picture 7">
            <a:extLst>
              <a:ext uri="{FF2B5EF4-FFF2-40B4-BE49-F238E27FC236}">
                <a16:creationId xmlns:a16="http://schemas.microsoft.com/office/drawing/2014/main" xmlns="" id="{78B2947F-E366-4F56-A1D1-21201C57AF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13298" y="2704917"/>
            <a:ext cx="31304" cy="144000"/>
          </a:xfrm>
          <a:prstGeom prst="rect">
            <a:avLst/>
          </a:prstGeom>
        </p:spPr>
      </p:pic>
      <p:sp>
        <p:nvSpPr>
          <p:cNvPr id="9" name="TextBox 8">
            <a:extLst>
              <a:ext uri="{FF2B5EF4-FFF2-40B4-BE49-F238E27FC236}">
                <a16:creationId xmlns:a16="http://schemas.microsoft.com/office/drawing/2014/main" xmlns="" id="{CDC92A54-AD4F-490B-A7AB-CBEAA306FD1F}"/>
              </a:ext>
            </a:extLst>
          </p:cNvPr>
          <p:cNvSpPr txBox="1"/>
          <p:nvPr/>
        </p:nvSpPr>
        <p:spPr bwMode="auto">
          <a:xfrm>
            <a:off x="7152844" y="2788664"/>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61</a:t>
            </a:r>
          </a:p>
        </p:txBody>
      </p:sp>
      <p:sp>
        <p:nvSpPr>
          <p:cNvPr id="10" name="TextBox 9">
            <a:extLst>
              <a:ext uri="{FF2B5EF4-FFF2-40B4-BE49-F238E27FC236}">
                <a16:creationId xmlns:a16="http://schemas.microsoft.com/office/drawing/2014/main" xmlns="" id="{43F6A02E-E82B-4434-9B69-0966602EBA53}"/>
              </a:ext>
            </a:extLst>
          </p:cNvPr>
          <p:cNvSpPr txBox="1"/>
          <p:nvPr/>
        </p:nvSpPr>
        <p:spPr bwMode="auto">
          <a:xfrm>
            <a:off x="1532231" y="2788664"/>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49</a:t>
            </a:r>
          </a:p>
        </p:txBody>
      </p:sp>
      <p:sp>
        <p:nvSpPr>
          <p:cNvPr id="11" name="TextBox 10">
            <a:extLst>
              <a:ext uri="{FF2B5EF4-FFF2-40B4-BE49-F238E27FC236}">
                <a16:creationId xmlns:a16="http://schemas.microsoft.com/office/drawing/2014/main" xmlns="" id="{235B34ED-1519-4B72-B75A-C89BF0D0B169}"/>
              </a:ext>
            </a:extLst>
          </p:cNvPr>
          <p:cNvSpPr txBox="1"/>
          <p:nvPr/>
        </p:nvSpPr>
        <p:spPr bwMode="auto">
          <a:xfrm>
            <a:off x="1999265" y="2788664"/>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50</a:t>
            </a:r>
          </a:p>
        </p:txBody>
      </p:sp>
      <p:sp>
        <p:nvSpPr>
          <p:cNvPr id="12" name="TextBox 11">
            <a:extLst>
              <a:ext uri="{FF2B5EF4-FFF2-40B4-BE49-F238E27FC236}">
                <a16:creationId xmlns:a16="http://schemas.microsoft.com/office/drawing/2014/main" xmlns="" id="{3FF3D001-61D5-43F2-90C6-0B4B786A44DE}"/>
              </a:ext>
            </a:extLst>
          </p:cNvPr>
          <p:cNvSpPr txBox="1"/>
          <p:nvPr/>
        </p:nvSpPr>
        <p:spPr bwMode="auto">
          <a:xfrm>
            <a:off x="1732109" y="1742627"/>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+ 1</a:t>
            </a:r>
          </a:p>
        </p:txBody>
      </p:sp>
      <p:sp>
        <p:nvSpPr>
          <p:cNvPr id="13" name="TextBox 12">
            <a:extLst>
              <a:ext uri="{FF2B5EF4-FFF2-40B4-BE49-F238E27FC236}">
                <a16:creationId xmlns:a16="http://schemas.microsoft.com/office/drawing/2014/main" xmlns="" id="{BC0D66BA-155B-4BB1-9AD0-1E1F2CE69F80}"/>
              </a:ext>
            </a:extLst>
          </p:cNvPr>
          <p:cNvSpPr txBox="1"/>
          <p:nvPr/>
        </p:nvSpPr>
        <p:spPr bwMode="auto">
          <a:xfrm>
            <a:off x="4483742" y="1742627"/>
            <a:ext cx="654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+ 11</a:t>
            </a:r>
          </a:p>
        </p:txBody>
      </p:sp>
      <p:sp>
        <p:nvSpPr>
          <p:cNvPr id="14" name="Rectangle: Rounded Corners 13">
            <a:extLst>
              <a:ext uri="{FF2B5EF4-FFF2-40B4-BE49-F238E27FC236}">
                <a16:creationId xmlns:a16="http://schemas.microsoft.com/office/drawing/2014/main" xmlns="" id="{16D74F01-0284-48CF-9225-16FF45DB14E2}"/>
              </a:ext>
            </a:extLst>
          </p:cNvPr>
          <p:cNvSpPr/>
          <p:nvPr/>
        </p:nvSpPr>
        <p:spPr bwMode="auto">
          <a:xfrm>
            <a:off x="1764905" y="1799207"/>
            <a:ext cx="3373183" cy="300897"/>
          </a:xfrm>
          <a:prstGeom prst="roundRect">
            <a:avLst>
              <a:gd name="adj" fmla="val 22542"/>
            </a:avLst>
          </a:prstGeom>
          <a:noFill/>
          <a:ln w="19050" cap="flat" cmpd="sng" algn="ctr">
            <a:solidFill>
              <a:srgbClr val="FF3838"/>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5" name="Picture 14">
            <a:extLst>
              <a:ext uri="{FF2B5EF4-FFF2-40B4-BE49-F238E27FC236}">
                <a16:creationId xmlns:a16="http://schemas.microsoft.com/office/drawing/2014/main" xmlns="" id="{07DF1CB6-4EE1-48F8-8F24-7BC836EB341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48394" y="2116651"/>
            <a:ext cx="5125043" cy="508763"/>
          </a:xfrm>
          <a:prstGeom prst="rect">
            <a:avLst/>
          </a:prstGeom>
        </p:spPr>
      </p:pic>
      <p:pic>
        <p:nvPicPr>
          <p:cNvPr id="16" name="Picture 15">
            <a:extLst>
              <a:ext uri="{FF2B5EF4-FFF2-40B4-BE49-F238E27FC236}">
                <a16:creationId xmlns:a16="http://schemas.microsoft.com/office/drawing/2014/main" xmlns="" id="{A59F4EDF-D244-41B6-9907-60234EF7C2E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40175" y="2116651"/>
            <a:ext cx="516245" cy="508763"/>
          </a:xfrm>
          <a:prstGeom prst="rect">
            <a:avLst/>
          </a:prstGeom>
        </p:spPr>
      </p:pic>
      <p:sp>
        <p:nvSpPr>
          <p:cNvPr id="17" name="TextBox 16">
            <a:extLst>
              <a:ext uri="{FF2B5EF4-FFF2-40B4-BE49-F238E27FC236}">
                <a16:creationId xmlns:a16="http://schemas.microsoft.com/office/drawing/2014/main" xmlns="" id="{642EFCF2-6F80-482E-BF17-60B8EA5BB5E8}"/>
              </a:ext>
            </a:extLst>
          </p:cNvPr>
          <p:cNvSpPr txBox="1"/>
          <p:nvPr/>
        </p:nvSpPr>
        <p:spPr bwMode="auto">
          <a:xfrm>
            <a:off x="4763446" y="1048970"/>
            <a:ext cx="8130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12</a:t>
            </a:r>
          </a:p>
        </p:txBody>
      </p:sp>
      <p:sp>
        <p:nvSpPr>
          <p:cNvPr id="18" name="TextBox 17">
            <a:extLst>
              <a:ext uri="{FF2B5EF4-FFF2-40B4-BE49-F238E27FC236}">
                <a16:creationId xmlns:a16="http://schemas.microsoft.com/office/drawing/2014/main" xmlns="" id="{F8038EFA-66DE-43B1-821C-6701590EF795}"/>
              </a:ext>
            </a:extLst>
          </p:cNvPr>
          <p:cNvSpPr txBox="1"/>
          <p:nvPr/>
        </p:nvSpPr>
        <p:spPr bwMode="auto">
          <a:xfrm>
            <a:off x="3569114" y="1048970"/>
            <a:ext cx="12554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61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49</a:t>
            </a:r>
          </a:p>
        </p:txBody>
      </p:sp>
      <p:pic>
        <p:nvPicPr>
          <p:cNvPr id="31" name="Picture 30">
            <a:extLst>
              <a:ext uri="{FF2B5EF4-FFF2-40B4-BE49-F238E27FC236}">
                <a16:creationId xmlns:a16="http://schemas.microsoft.com/office/drawing/2014/main" xmlns="" id="{BF71C304-CD5F-4C85-A26E-53FD855D5F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7832" y="5368621"/>
            <a:ext cx="6142570" cy="37409"/>
          </a:xfrm>
          <a:prstGeom prst="rect">
            <a:avLst/>
          </a:prstGeom>
        </p:spPr>
      </p:pic>
      <p:pic>
        <p:nvPicPr>
          <p:cNvPr id="32" name="Picture 31">
            <a:extLst>
              <a:ext uri="{FF2B5EF4-FFF2-40B4-BE49-F238E27FC236}">
                <a16:creationId xmlns:a16="http://schemas.microsoft.com/office/drawing/2014/main" xmlns="" id="{E2114990-E724-4070-8C74-35140C69E7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33247" y="5398239"/>
            <a:ext cx="14963" cy="142155"/>
          </a:xfrm>
          <a:prstGeom prst="rect">
            <a:avLst/>
          </a:prstGeom>
        </p:spPr>
      </p:pic>
      <p:pic>
        <p:nvPicPr>
          <p:cNvPr id="33" name="Picture 32">
            <a:extLst>
              <a:ext uri="{FF2B5EF4-FFF2-40B4-BE49-F238E27FC236}">
                <a16:creationId xmlns:a16="http://schemas.microsoft.com/office/drawing/2014/main" xmlns="" id="{C729185F-3509-47C2-B2A0-DD2850687C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0800" y="5398239"/>
            <a:ext cx="14963" cy="142155"/>
          </a:xfrm>
          <a:prstGeom prst="rect">
            <a:avLst/>
          </a:prstGeom>
        </p:spPr>
      </p:pic>
      <p:pic>
        <p:nvPicPr>
          <p:cNvPr id="34" name="Picture 33">
            <a:extLst>
              <a:ext uri="{FF2B5EF4-FFF2-40B4-BE49-F238E27FC236}">
                <a16:creationId xmlns:a16="http://schemas.microsoft.com/office/drawing/2014/main" xmlns="" id="{B0F3233D-6B35-4D43-B918-1D950A88888B}"/>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2174156" y="5398239"/>
            <a:ext cx="37409" cy="144000"/>
          </a:xfrm>
          <a:prstGeom prst="rect">
            <a:avLst/>
          </a:prstGeom>
        </p:spPr>
      </p:pic>
      <p:sp>
        <p:nvSpPr>
          <p:cNvPr id="35" name="TextBox 34">
            <a:extLst>
              <a:ext uri="{FF2B5EF4-FFF2-40B4-BE49-F238E27FC236}">
                <a16:creationId xmlns:a16="http://schemas.microsoft.com/office/drawing/2014/main" xmlns="" id="{7E3DFBDE-9B61-404B-9483-5FD97F6534B0}"/>
              </a:ext>
            </a:extLst>
          </p:cNvPr>
          <p:cNvSpPr txBox="1"/>
          <p:nvPr/>
        </p:nvSpPr>
        <p:spPr bwMode="auto">
          <a:xfrm>
            <a:off x="7047979" y="5481986"/>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761</a:t>
            </a:r>
          </a:p>
        </p:txBody>
      </p:sp>
      <p:sp>
        <p:nvSpPr>
          <p:cNvPr id="36" name="TextBox 35">
            <a:extLst>
              <a:ext uri="{FF2B5EF4-FFF2-40B4-BE49-F238E27FC236}">
                <a16:creationId xmlns:a16="http://schemas.microsoft.com/office/drawing/2014/main" xmlns="" id="{3AD769F5-AC60-4714-8BF9-8FDF8E5FB11A}"/>
              </a:ext>
            </a:extLst>
          </p:cNvPr>
          <p:cNvSpPr txBox="1"/>
          <p:nvPr/>
        </p:nvSpPr>
        <p:spPr bwMode="auto">
          <a:xfrm>
            <a:off x="1427366" y="5481986"/>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749</a:t>
            </a:r>
          </a:p>
        </p:txBody>
      </p:sp>
      <p:sp>
        <p:nvSpPr>
          <p:cNvPr id="37" name="TextBox 36">
            <a:extLst>
              <a:ext uri="{FF2B5EF4-FFF2-40B4-BE49-F238E27FC236}">
                <a16:creationId xmlns:a16="http://schemas.microsoft.com/office/drawing/2014/main" xmlns="" id="{A7EA670D-84F2-4E82-89B3-5FA4E54FCE97}"/>
              </a:ext>
            </a:extLst>
          </p:cNvPr>
          <p:cNvSpPr txBox="1"/>
          <p:nvPr/>
        </p:nvSpPr>
        <p:spPr bwMode="auto">
          <a:xfrm>
            <a:off x="1894400" y="5481986"/>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750</a:t>
            </a:r>
          </a:p>
        </p:txBody>
      </p:sp>
      <p:sp>
        <p:nvSpPr>
          <p:cNvPr id="38" name="TextBox 37">
            <a:extLst>
              <a:ext uri="{FF2B5EF4-FFF2-40B4-BE49-F238E27FC236}">
                <a16:creationId xmlns:a16="http://schemas.microsoft.com/office/drawing/2014/main" xmlns="" id="{2DD6CAC5-CEEB-4994-8085-97BF2B08A077}"/>
              </a:ext>
            </a:extLst>
          </p:cNvPr>
          <p:cNvSpPr txBox="1"/>
          <p:nvPr/>
        </p:nvSpPr>
        <p:spPr bwMode="auto">
          <a:xfrm>
            <a:off x="1692967" y="4435949"/>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+ 1</a:t>
            </a:r>
          </a:p>
        </p:txBody>
      </p:sp>
      <p:sp>
        <p:nvSpPr>
          <p:cNvPr id="39" name="TextBox 38">
            <a:extLst>
              <a:ext uri="{FF2B5EF4-FFF2-40B4-BE49-F238E27FC236}">
                <a16:creationId xmlns:a16="http://schemas.microsoft.com/office/drawing/2014/main" xmlns="" id="{E6DB23AB-5DB8-4FAE-8AA2-7C9EBA5D25EE}"/>
              </a:ext>
            </a:extLst>
          </p:cNvPr>
          <p:cNvSpPr txBox="1"/>
          <p:nvPr/>
        </p:nvSpPr>
        <p:spPr bwMode="auto">
          <a:xfrm>
            <a:off x="4444600" y="4435949"/>
            <a:ext cx="654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+ 11</a:t>
            </a:r>
          </a:p>
        </p:txBody>
      </p:sp>
      <p:sp>
        <p:nvSpPr>
          <p:cNvPr id="40" name="Rectangle: Rounded Corners 39">
            <a:extLst>
              <a:ext uri="{FF2B5EF4-FFF2-40B4-BE49-F238E27FC236}">
                <a16:creationId xmlns:a16="http://schemas.microsoft.com/office/drawing/2014/main" xmlns="" id="{0D581888-38ED-49C1-A971-7D69A620CCC5}"/>
              </a:ext>
            </a:extLst>
          </p:cNvPr>
          <p:cNvSpPr/>
          <p:nvPr/>
        </p:nvSpPr>
        <p:spPr bwMode="auto">
          <a:xfrm>
            <a:off x="1725763" y="4492529"/>
            <a:ext cx="3373183" cy="300897"/>
          </a:xfrm>
          <a:prstGeom prst="roundRect">
            <a:avLst>
              <a:gd name="adj" fmla="val 22542"/>
            </a:avLst>
          </a:prstGeom>
          <a:noFill/>
          <a:ln w="19050" cap="flat" cmpd="sng" algn="ctr">
            <a:solidFill>
              <a:srgbClr val="FF3838"/>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41" name="Picture 40">
            <a:extLst>
              <a:ext uri="{FF2B5EF4-FFF2-40B4-BE49-F238E27FC236}">
                <a16:creationId xmlns:a16="http://schemas.microsoft.com/office/drawing/2014/main" xmlns="" id="{825A4438-55E1-4FB1-874F-7A579925A0D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09252" y="4809973"/>
            <a:ext cx="5125043" cy="508763"/>
          </a:xfrm>
          <a:prstGeom prst="rect">
            <a:avLst/>
          </a:prstGeom>
        </p:spPr>
      </p:pic>
      <p:pic>
        <p:nvPicPr>
          <p:cNvPr id="42" name="Picture 41">
            <a:extLst>
              <a:ext uri="{FF2B5EF4-FFF2-40B4-BE49-F238E27FC236}">
                <a16:creationId xmlns:a16="http://schemas.microsoft.com/office/drawing/2014/main" xmlns="" id="{B7D2544D-04F6-417E-889E-3A7910D02B1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01033" y="4809973"/>
            <a:ext cx="516245" cy="508763"/>
          </a:xfrm>
          <a:prstGeom prst="rect">
            <a:avLst/>
          </a:prstGeom>
        </p:spPr>
      </p:pic>
      <p:sp>
        <p:nvSpPr>
          <p:cNvPr id="43" name="TextBox 42">
            <a:extLst>
              <a:ext uri="{FF2B5EF4-FFF2-40B4-BE49-F238E27FC236}">
                <a16:creationId xmlns:a16="http://schemas.microsoft.com/office/drawing/2014/main" xmlns="" id="{598EA4CB-C2EF-462A-9DD5-D546E01E03B0}"/>
              </a:ext>
            </a:extLst>
          </p:cNvPr>
          <p:cNvSpPr txBox="1"/>
          <p:nvPr/>
        </p:nvSpPr>
        <p:spPr bwMode="auto">
          <a:xfrm>
            <a:off x="4839680" y="3744545"/>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12</a:t>
            </a:r>
          </a:p>
        </p:txBody>
      </p:sp>
      <p:sp>
        <p:nvSpPr>
          <p:cNvPr id="44" name="TextBox 43">
            <a:extLst>
              <a:ext uri="{FF2B5EF4-FFF2-40B4-BE49-F238E27FC236}">
                <a16:creationId xmlns:a16="http://schemas.microsoft.com/office/drawing/2014/main" xmlns="" id="{77BB4E3B-640D-4F1C-BAFF-C1586AAB6EF6}"/>
              </a:ext>
            </a:extLst>
          </p:cNvPr>
          <p:cNvSpPr txBox="1"/>
          <p:nvPr/>
        </p:nvSpPr>
        <p:spPr bwMode="auto">
          <a:xfrm>
            <a:off x="3333431" y="3744545"/>
            <a:ext cx="15696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761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749</a:t>
            </a:r>
          </a:p>
        </p:txBody>
      </p:sp>
    </p:spTree>
    <p:extLst>
      <p:ext uri="{BB962C8B-B14F-4D97-AF65-F5344CB8AC3E}">
        <p14:creationId xmlns:p14="http://schemas.microsoft.com/office/powerpoint/2010/main" val="4053202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500"/>
                                        <p:tgtEl>
                                          <p:spTgt spid="35"/>
                                        </p:tgtEl>
                                      </p:cBhvr>
                                    </p:animEffect>
                                  </p:childTnLst>
                                </p:cTn>
                              </p:par>
                              <p:par>
                                <p:cTn id="27" presetID="10" presetClass="entr" presetSubtype="0" fill="hold"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500"/>
                                        <p:tgtEl>
                                          <p:spTgt spid="3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500"/>
                                        <p:tgtEl>
                                          <p:spTgt spid="36"/>
                                        </p:tgtEl>
                                      </p:cBhvr>
                                    </p:animEffect>
                                  </p:childTnLst>
                                </p:cTn>
                              </p:par>
                              <p:par>
                                <p:cTn id="33" presetID="10" presetClass="entr" presetSubtype="0" fill="hold"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500"/>
                                        <p:tgtEl>
                                          <p:spTgt spid="16"/>
                                        </p:tgtEl>
                                      </p:cBhvr>
                                    </p:animEffect>
                                  </p:childTnLst>
                                </p:cTn>
                              </p:par>
                              <p:par>
                                <p:cTn id="41" presetID="22" presetClass="entr" presetSubtype="8" fill="hold" nodeType="with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wipe(left)">
                                      <p:cBhvr>
                                        <p:cTn id="43" dur="500"/>
                                        <p:tgtEl>
                                          <p:spTgt spid="42"/>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500"/>
                                        <p:tgtEl>
                                          <p:spTgt spid="38"/>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fade">
                                      <p:cBhvr>
                                        <p:cTn id="54" dur="500"/>
                                        <p:tgtEl>
                                          <p:spTgt spid="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500"/>
                                        <p:tgtEl>
                                          <p:spTgt spid="11"/>
                                        </p:tgtEl>
                                      </p:cBhvr>
                                    </p:animEffect>
                                  </p:childTnLst>
                                </p:cTn>
                              </p:par>
                              <p:par>
                                <p:cTn id="58" presetID="10" presetClass="entr" presetSubtype="0" fill="hold" nodeType="with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500"/>
                                        <p:tgtEl>
                                          <p:spTgt spid="3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500"/>
                                        <p:tgtEl>
                                          <p:spTgt spid="37"/>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nodeType="click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wipe(left)">
                                      <p:cBhvr>
                                        <p:cTn id="68" dur="500"/>
                                        <p:tgtEl>
                                          <p:spTgt spid="15"/>
                                        </p:tgtEl>
                                      </p:cBhvr>
                                    </p:animEffect>
                                  </p:childTnLst>
                                </p:cTn>
                              </p:par>
                              <p:par>
                                <p:cTn id="69" presetID="22" presetClass="entr" presetSubtype="8" fill="hold" nodeType="with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wipe(left)">
                                      <p:cBhvr>
                                        <p:cTn id="71" dur="500"/>
                                        <p:tgtEl>
                                          <p:spTgt spid="41"/>
                                        </p:tgtEl>
                                      </p:cBhvr>
                                    </p:animEffect>
                                  </p:childTnLst>
                                </p:cTn>
                              </p:par>
                              <p:par>
                                <p:cTn id="72" presetID="10" presetClass="entr" presetSubtype="0" fill="hold" grpId="0" nodeType="withEffect">
                                  <p:stCondLst>
                                    <p:cond delay="25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500"/>
                                        <p:tgtEl>
                                          <p:spTgt spid="13"/>
                                        </p:tgtEl>
                                      </p:cBhvr>
                                    </p:animEffect>
                                  </p:childTnLst>
                                </p:cTn>
                              </p:par>
                              <p:par>
                                <p:cTn id="75" presetID="10" presetClass="entr" presetSubtype="0" fill="hold" grpId="0" nodeType="withEffect">
                                  <p:stCondLst>
                                    <p:cond delay="25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500"/>
                                        <p:tgtEl>
                                          <p:spTgt spid="39"/>
                                        </p:tgtEl>
                                      </p:cBhvr>
                                    </p:animEffect>
                                  </p:childTnLst>
                                </p:cTn>
                              </p:par>
                            </p:childTnLst>
                          </p:cTn>
                        </p:par>
                      </p:childTnLst>
                    </p:cTn>
                  </p:par>
                  <p:par>
                    <p:cTn id="78" fill="hold">
                      <p:stCondLst>
                        <p:cond delay="indefinite"/>
                      </p:stCondLst>
                      <p:childTnLst>
                        <p:par>
                          <p:cTn id="79" fill="hold">
                            <p:stCondLst>
                              <p:cond delay="0"/>
                            </p:stCondLst>
                            <p:childTnLst>
                              <p:par>
                                <p:cTn id="80" presetID="21" presetClass="entr" presetSubtype="1" fill="hold" grpId="0" nodeType="click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wheel(1)">
                                      <p:cBhvr>
                                        <p:cTn id="82" dur="750"/>
                                        <p:tgtEl>
                                          <p:spTgt spid="14"/>
                                        </p:tgtEl>
                                      </p:cBhvr>
                                    </p:animEffect>
                                  </p:childTnLst>
                                </p:cTn>
                              </p:par>
                              <p:par>
                                <p:cTn id="83" presetID="21" presetClass="entr" presetSubtype="1" fill="hold" grpId="0" nodeType="with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wheel(1)">
                                      <p:cBhvr>
                                        <p:cTn id="85" dur="750"/>
                                        <p:tgtEl>
                                          <p:spTgt spid="40"/>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17"/>
                                        </p:tgtEl>
                                        <p:attrNameLst>
                                          <p:attrName>style.visibility</p:attrName>
                                        </p:attrNameLst>
                                      </p:cBhvr>
                                      <p:to>
                                        <p:strVal val="visible"/>
                                      </p:to>
                                    </p:set>
                                    <p:animEffect transition="in" filter="fade">
                                      <p:cBhvr>
                                        <p:cTn id="90" dur="500"/>
                                        <p:tgtEl>
                                          <p:spTgt spid="17"/>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fade">
                                      <p:cBhvr>
                                        <p:cTn id="9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animBg="1"/>
      <p:bldP spid="17" grpId="0"/>
      <p:bldP spid="35" grpId="0"/>
      <p:bldP spid="36" grpId="0"/>
      <p:bldP spid="37" grpId="0"/>
      <p:bldP spid="38" grpId="0"/>
      <p:bldP spid="39" grpId="0"/>
      <p:bldP spid="40" grpId="0" animBg="1"/>
      <p:bldP spid="4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icture 68">
            <a:extLst>
              <a:ext uri="{FF2B5EF4-FFF2-40B4-BE49-F238E27FC236}">
                <a16:creationId xmlns:a16="http://schemas.microsoft.com/office/drawing/2014/main" xmlns="" id="{393AB30E-E8ED-4346-9785-7F60544B56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2779" y="1871337"/>
            <a:ext cx="3438442" cy="3115326"/>
          </a:xfrm>
          <a:prstGeom prst="rect">
            <a:avLst/>
          </a:prstGeom>
        </p:spPr>
      </p:pic>
      <p:sp>
        <p:nvSpPr>
          <p:cNvPr id="2" name="Text Placeholder 1"/>
          <p:cNvSpPr>
            <a:spLocks noGrp="1"/>
          </p:cNvSpPr>
          <p:nvPr>
            <p:ph type="body" sz="quarter" idx="11"/>
          </p:nvPr>
        </p:nvSpPr>
        <p:spPr/>
        <p:txBody>
          <a:bodyPr/>
          <a:lstStyle/>
          <a:p>
            <a:r>
              <a:rPr lang="en-GB" dirty="0"/>
              <a:t>1.19 Securing mental strategies </a:t>
            </a:r>
            <a:r>
              <a:rPr lang="en-US" dirty="0"/>
              <a:t>– step 3:6</a:t>
            </a:r>
          </a:p>
        </p:txBody>
      </p:sp>
      <p:sp>
        <p:nvSpPr>
          <p:cNvPr id="15" name="TextBox 14">
            <a:extLst>
              <a:ext uri="{FF2B5EF4-FFF2-40B4-BE49-F238E27FC236}">
                <a16:creationId xmlns:a16="http://schemas.microsoft.com/office/drawing/2014/main" xmlns="" id="{8198D769-8C02-4036-8D08-985CD526958B}"/>
              </a:ext>
            </a:extLst>
          </p:cNvPr>
          <p:cNvSpPr txBox="1"/>
          <p:nvPr/>
        </p:nvSpPr>
        <p:spPr bwMode="auto">
          <a:xfrm>
            <a:off x="4229600" y="2295233"/>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761</a:t>
            </a:r>
          </a:p>
        </p:txBody>
      </p:sp>
      <p:sp>
        <p:nvSpPr>
          <p:cNvPr id="16" name="TextBox 15">
            <a:extLst>
              <a:ext uri="{FF2B5EF4-FFF2-40B4-BE49-F238E27FC236}">
                <a16:creationId xmlns:a16="http://schemas.microsoft.com/office/drawing/2014/main" xmlns="" id="{A25FD635-C281-4859-A1F3-9DD1B32491BB}"/>
              </a:ext>
            </a:extLst>
          </p:cNvPr>
          <p:cNvSpPr txBox="1"/>
          <p:nvPr/>
        </p:nvSpPr>
        <p:spPr bwMode="auto">
          <a:xfrm>
            <a:off x="5479591" y="4108770"/>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17" name="TextBox 16">
            <a:extLst>
              <a:ext uri="{FF2B5EF4-FFF2-40B4-BE49-F238E27FC236}">
                <a16:creationId xmlns:a16="http://schemas.microsoft.com/office/drawing/2014/main" xmlns="" id="{90807E34-CEE9-4D27-AB35-072078EB3DB0}"/>
              </a:ext>
            </a:extLst>
          </p:cNvPr>
          <p:cNvSpPr txBox="1"/>
          <p:nvPr/>
        </p:nvSpPr>
        <p:spPr bwMode="auto">
          <a:xfrm>
            <a:off x="3160748" y="4099410"/>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749</a:t>
            </a:r>
          </a:p>
        </p:txBody>
      </p:sp>
      <p:grpSp>
        <p:nvGrpSpPr>
          <p:cNvPr id="18" name="Group 17">
            <a:extLst>
              <a:ext uri="{FF2B5EF4-FFF2-40B4-BE49-F238E27FC236}">
                <a16:creationId xmlns:a16="http://schemas.microsoft.com/office/drawing/2014/main" xmlns="" id="{A4D9A67A-9D29-4109-8A45-352287500B48}"/>
              </a:ext>
            </a:extLst>
          </p:cNvPr>
          <p:cNvGrpSpPr/>
          <p:nvPr/>
        </p:nvGrpSpPr>
        <p:grpSpPr>
          <a:xfrm>
            <a:off x="2872526" y="1890954"/>
            <a:ext cx="3398949" cy="3076092"/>
            <a:chOff x="2872525" y="1421587"/>
            <a:chExt cx="3398949" cy="3076092"/>
          </a:xfrm>
        </p:grpSpPr>
        <p:grpSp>
          <p:nvGrpSpPr>
            <p:cNvPr id="19" name="Group 18">
              <a:extLst>
                <a:ext uri="{FF2B5EF4-FFF2-40B4-BE49-F238E27FC236}">
                  <a16:creationId xmlns:a16="http://schemas.microsoft.com/office/drawing/2014/main" xmlns="" id="{B1E7E1F5-4A86-49A0-B08B-3C3A7202FDF6}"/>
                </a:ext>
              </a:extLst>
            </p:cNvPr>
            <p:cNvGrpSpPr>
              <a:grpSpLocks noChangeAspect="1"/>
            </p:cNvGrpSpPr>
            <p:nvPr/>
          </p:nvGrpSpPr>
          <p:grpSpPr>
            <a:xfrm>
              <a:off x="2872525" y="1421587"/>
              <a:ext cx="3398949" cy="3076092"/>
              <a:chOff x="917216" y="1641314"/>
              <a:chExt cx="3654784" cy="3307625"/>
            </a:xfrm>
          </p:grpSpPr>
          <p:sp>
            <p:nvSpPr>
              <p:cNvPr id="21" name="Oval 20">
                <a:extLst>
                  <a:ext uri="{FF2B5EF4-FFF2-40B4-BE49-F238E27FC236}">
                    <a16:creationId xmlns:a16="http://schemas.microsoft.com/office/drawing/2014/main" xmlns="" id="{E6FCB63B-BC4F-4ECE-B6DA-C53566DCA03E}"/>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Oval 21">
                <a:extLst>
                  <a:ext uri="{FF2B5EF4-FFF2-40B4-BE49-F238E27FC236}">
                    <a16:creationId xmlns:a16="http://schemas.microsoft.com/office/drawing/2014/main" xmlns="" id="{97CD43E2-7DCE-46F9-937B-7942E764F829}"/>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 name="Oval 22">
                <a:extLst>
                  <a:ext uri="{FF2B5EF4-FFF2-40B4-BE49-F238E27FC236}">
                    <a16:creationId xmlns:a16="http://schemas.microsoft.com/office/drawing/2014/main" xmlns="" id="{0B662CDC-7CC0-4E1E-A88D-864150F53A9A}"/>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24" name="Straight Connector 23">
                <a:extLst>
                  <a:ext uri="{FF2B5EF4-FFF2-40B4-BE49-F238E27FC236}">
                    <a16:creationId xmlns:a16="http://schemas.microsoft.com/office/drawing/2014/main" xmlns="" id="{AF82D2E3-EBB8-4EF1-8A18-8332A190D0CB}"/>
                  </a:ext>
                </a:extLst>
              </p:cNvPr>
              <p:cNvCxnSpPr>
                <a:cxnSpLocks noChangeAspect="1"/>
                <a:stCxn id="21"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20" name="Straight Connector 19">
              <a:extLst>
                <a:ext uri="{FF2B5EF4-FFF2-40B4-BE49-F238E27FC236}">
                  <a16:creationId xmlns:a16="http://schemas.microsoft.com/office/drawing/2014/main" xmlns="" id="{AA470C52-BDEA-4EF8-BD4F-826BD5ACF279}"/>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5" name="TextBox 24">
            <a:extLst>
              <a:ext uri="{FF2B5EF4-FFF2-40B4-BE49-F238E27FC236}">
                <a16:creationId xmlns:a16="http://schemas.microsoft.com/office/drawing/2014/main" xmlns="" id="{A17F7AD3-D121-4595-8214-E0A5ADF5A05C}"/>
              </a:ext>
            </a:extLst>
          </p:cNvPr>
          <p:cNvSpPr txBox="1"/>
          <p:nvPr/>
        </p:nvSpPr>
        <p:spPr bwMode="auto">
          <a:xfrm>
            <a:off x="5381806" y="4099410"/>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a:t>
            </a:r>
          </a:p>
        </p:txBody>
      </p:sp>
      <p:pic>
        <p:nvPicPr>
          <p:cNvPr id="71" name="Picture 70">
            <a:extLst>
              <a:ext uri="{FF2B5EF4-FFF2-40B4-BE49-F238E27FC236}">
                <a16:creationId xmlns:a16="http://schemas.microsoft.com/office/drawing/2014/main" xmlns="" id="{BA893238-5CFB-4CBA-880C-4BE62BDC9C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1378" y="1492060"/>
            <a:ext cx="4905022" cy="3873880"/>
          </a:xfrm>
          <a:prstGeom prst="rect">
            <a:avLst/>
          </a:prstGeom>
        </p:spPr>
      </p:pic>
    </p:spTree>
    <p:extLst>
      <p:ext uri="{BB962C8B-B14F-4D97-AF65-F5344CB8AC3E}">
        <p14:creationId xmlns:p14="http://schemas.microsoft.com/office/powerpoint/2010/main" val="3161806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6"/>
                                        </p:tgtEl>
                                      </p:cBhvr>
                                    </p:animEffect>
                                    <p:set>
                                      <p:cBhvr>
                                        <p:cTn id="7" dur="1" fill="hold">
                                          <p:stCondLst>
                                            <p:cond delay="499"/>
                                          </p:stCondLst>
                                        </p:cTn>
                                        <p:tgtEl>
                                          <p:spTgt spid="16"/>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69"/>
                                        </p:tgtEl>
                                        <p:attrNameLst>
                                          <p:attrName>style.visibility</p:attrName>
                                        </p:attrNameLst>
                                      </p:cBhvr>
                                      <p:to>
                                        <p:strVal val="visible"/>
                                      </p:to>
                                    </p:set>
                                  </p:childTnLst>
                                </p:cTn>
                              </p:par>
                              <p:par>
                                <p:cTn id="16" presetID="1" presetClass="exit"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hidden"/>
                                      </p:to>
                                    </p:set>
                                  </p:childTnLst>
                                </p:cTn>
                              </p:par>
                              <p:par>
                                <p:cTn id="18" presetID="1" presetClass="exit" presetSubtype="0" fill="hold" grpId="0" nodeType="withEffect">
                                  <p:stCondLst>
                                    <p:cond delay="0"/>
                                  </p:stCondLst>
                                  <p:childTnLst>
                                    <p:set>
                                      <p:cBhvr>
                                        <p:cTn id="19" dur="1" fill="hold">
                                          <p:stCondLst>
                                            <p:cond delay="0"/>
                                          </p:stCondLst>
                                        </p:cTn>
                                        <p:tgtEl>
                                          <p:spTgt spid="17"/>
                                        </p:tgtEl>
                                        <p:attrNameLst>
                                          <p:attrName>style.visibility</p:attrName>
                                        </p:attrNameLst>
                                      </p:cBhvr>
                                      <p:to>
                                        <p:strVal val="hidden"/>
                                      </p:to>
                                    </p:set>
                                  </p:childTnLst>
                                </p:cTn>
                              </p:par>
                              <p:par>
                                <p:cTn id="20" presetID="1" presetClass="exit" presetSubtype="0" fill="hold" grpId="1" nodeType="withEffect">
                                  <p:stCondLst>
                                    <p:cond delay="0"/>
                                  </p:stCondLst>
                                  <p:childTnLst>
                                    <p:set>
                                      <p:cBhvr>
                                        <p:cTn id="21" dur="1" fill="hold">
                                          <p:stCondLst>
                                            <p:cond delay="0"/>
                                          </p:stCondLst>
                                        </p:cTn>
                                        <p:tgtEl>
                                          <p:spTgt spid="25"/>
                                        </p:tgtEl>
                                        <p:attrNameLst>
                                          <p:attrName>style.visibility</p:attrName>
                                        </p:attrNameLst>
                                      </p:cBhvr>
                                      <p:to>
                                        <p:strVal val="hidden"/>
                                      </p:to>
                                    </p:set>
                                  </p:childTnLst>
                                </p:cTn>
                              </p:par>
                              <p:par>
                                <p:cTn id="22" presetID="1" presetClass="exit" presetSubtype="0" fill="hold" nodeType="withEffect">
                                  <p:stCondLst>
                                    <p:cond delay="0"/>
                                  </p:stCondLst>
                                  <p:childTnLst>
                                    <p:set>
                                      <p:cBhvr>
                                        <p:cTn id="23" dur="1" fill="hold">
                                          <p:stCondLst>
                                            <p:cond delay="0"/>
                                          </p:stCondLst>
                                        </p:cTn>
                                        <p:tgtEl>
                                          <p:spTgt spid="18"/>
                                        </p:tgtEl>
                                        <p:attrNameLst>
                                          <p:attrName>style.visibility</p:attrName>
                                        </p:attrNameLst>
                                      </p:cBhvr>
                                      <p:to>
                                        <p:strVal val="hidden"/>
                                      </p:to>
                                    </p:set>
                                  </p:childTnLst>
                                </p:cTn>
                              </p:par>
                              <p:par>
                                <p:cTn id="24" presetID="35" presetClass="path" presetSubtype="0" decel="50000" fill="hold" nodeType="withEffect">
                                  <p:stCondLst>
                                    <p:cond delay="0"/>
                                  </p:stCondLst>
                                  <p:childTnLst>
                                    <p:animMotion origin="layout" path="M 0 0 L -0.28559 0 " pathEditMode="relative" rAng="0" ptsTypes="AA">
                                      <p:cBhvr>
                                        <p:cTn id="25" dur="2000" fill="hold"/>
                                        <p:tgtEl>
                                          <p:spTgt spid="69"/>
                                        </p:tgtEl>
                                        <p:attrNameLst>
                                          <p:attrName>ppt_x</p:attrName>
                                          <p:attrName>ppt_y</p:attrName>
                                        </p:attrNameLst>
                                      </p:cBhvr>
                                      <p:rCtr x="-14288" y="0"/>
                                    </p:animMotion>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71"/>
                                        </p:tgtEl>
                                        <p:attrNameLst>
                                          <p:attrName>style.visibility</p:attrName>
                                        </p:attrNameLst>
                                      </p:cBhvr>
                                      <p:to>
                                        <p:strVal val="visible"/>
                                      </p:to>
                                    </p:set>
                                    <p:animEffect transition="in" filter="fade">
                                      <p:cBhvr>
                                        <p:cTn id="29"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5" grpId="0"/>
      <p:bldP spid="25" grpId="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3:6</a:t>
            </a:r>
          </a:p>
        </p:txBody>
      </p:sp>
      <p:sp>
        <p:nvSpPr>
          <p:cNvPr id="7" name="TextBox 6">
            <a:extLst>
              <a:ext uri="{FF2B5EF4-FFF2-40B4-BE49-F238E27FC236}">
                <a16:creationId xmlns:a16="http://schemas.microsoft.com/office/drawing/2014/main" xmlns="" id="{0B332295-E4A3-47E5-A80E-8F25E8D94BB3}"/>
              </a:ext>
            </a:extLst>
          </p:cNvPr>
          <p:cNvSpPr txBox="1"/>
          <p:nvPr/>
        </p:nvSpPr>
        <p:spPr bwMode="auto">
          <a:xfrm>
            <a:off x="7095046" y="3753815"/>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8" name="TextBox 7">
            <a:extLst>
              <a:ext uri="{FF2B5EF4-FFF2-40B4-BE49-F238E27FC236}">
                <a16:creationId xmlns:a16="http://schemas.microsoft.com/office/drawing/2014/main" xmlns="" id="{C51401CB-F0E4-403F-AFF9-3FC2487DF780}"/>
              </a:ext>
            </a:extLst>
          </p:cNvPr>
          <p:cNvSpPr txBox="1"/>
          <p:nvPr/>
        </p:nvSpPr>
        <p:spPr bwMode="auto">
          <a:xfrm>
            <a:off x="3538638" y="3753816"/>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497</a:t>
            </a:r>
          </a:p>
        </p:txBody>
      </p:sp>
      <p:sp>
        <p:nvSpPr>
          <p:cNvPr id="9" name="Rectangle 8">
            <a:extLst>
              <a:ext uri="{FF2B5EF4-FFF2-40B4-BE49-F238E27FC236}">
                <a16:creationId xmlns:a16="http://schemas.microsoft.com/office/drawing/2014/main" xmlns="" id="{31CED273-EDF0-4C7F-810D-2076622038B8}"/>
              </a:ext>
            </a:extLst>
          </p:cNvPr>
          <p:cNvSpPr/>
          <p:nvPr/>
        </p:nvSpPr>
        <p:spPr bwMode="auto">
          <a:xfrm>
            <a:off x="1476000" y="2780928"/>
            <a:ext cx="6192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10" name="Rectangle 9">
            <a:extLst>
              <a:ext uri="{FF2B5EF4-FFF2-40B4-BE49-F238E27FC236}">
                <a16:creationId xmlns:a16="http://schemas.microsoft.com/office/drawing/2014/main" xmlns="" id="{B68A14E5-B53A-4418-944A-F896B2BBDA05}"/>
              </a:ext>
            </a:extLst>
          </p:cNvPr>
          <p:cNvSpPr/>
          <p:nvPr/>
        </p:nvSpPr>
        <p:spPr bwMode="auto">
          <a:xfrm>
            <a:off x="1476000" y="3583407"/>
            <a:ext cx="5810625"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TextBox 10">
            <a:extLst>
              <a:ext uri="{FF2B5EF4-FFF2-40B4-BE49-F238E27FC236}">
                <a16:creationId xmlns:a16="http://schemas.microsoft.com/office/drawing/2014/main" xmlns="" id="{6364144C-076F-4811-A829-5D1007E17F2E}"/>
              </a:ext>
            </a:extLst>
          </p:cNvPr>
          <p:cNvSpPr txBox="1"/>
          <p:nvPr/>
        </p:nvSpPr>
        <p:spPr bwMode="auto">
          <a:xfrm>
            <a:off x="4177996" y="2951337"/>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523</a:t>
            </a:r>
          </a:p>
        </p:txBody>
      </p:sp>
      <p:sp>
        <p:nvSpPr>
          <p:cNvPr id="12" name="Rectangle 11">
            <a:extLst>
              <a:ext uri="{FF2B5EF4-FFF2-40B4-BE49-F238E27FC236}">
                <a16:creationId xmlns:a16="http://schemas.microsoft.com/office/drawing/2014/main" xmlns="" id="{4417C402-DF42-4F36-A9C1-8B4E5434A207}"/>
              </a:ext>
            </a:extLst>
          </p:cNvPr>
          <p:cNvSpPr/>
          <p:nvPr/>
        </p:nvSpPr>
        <p:spPr bwMode="auto">
          <a:xfrm>
            <a:off x="7286625" y="3583407"/>
            <a:ext cx="381375"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40276147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3:6</a:t>
            </a:r>
          </a:p>
        </p:txBody>
      </p:sp>
      <p:pic>
        <p:nvPicPr>
          <p:cNvPr id="3" name="Picture 2">
            <a:extLst>
              <a:ext uri="{FF2B5EF4-FFF2-40B4-BE49-F238E27FC236}">
                <a16:creationId xmlns:a16="http://schemas.microsoft.com/office/drawing/2014/main" xmlns="" id="{82E2383B-3BB8-4E50-B64C-2B243F31AD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6974" y="2675299"/>
            <a:ext cx="6142570" cy="37409"/>
          </a:xfrm>
          <a:prstGeom prst="rect">
            <a:avLst/>
          </a:prstGeom>
        </p:spPr>
      </p:pic>
      <p:pic>
        <p:nvPicPr>
          <p:cNvPr id="4" name="Picture 3">
            <a:extLst>
              <a:ext uri="{FF2B5EF4-FFF2-40B4-BE49-F238E27FC236}">
                <a16:creationId xmlns:a16="http://schemas.microsoft.com/office/drawing/2014/main" xmlns="" id="{2B4E5625-A2B2-4669-9BC1-7A80A95344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72389" y="2704917"/>
            <a:ext cx="14963" cy="142155"/>
          </a:xfrm>
          <a:prstGeom prst="rect">
            <a:avLst/>
          </a:prstGeom>
        </p:spPr>
      </p:pic>
      <p:pic>
        <p:nvPicPr>
          <p:cNvPr id="5" name="Picture 4">
            <a:extLst>
              <a:ext uri="{FF2B5EF4-FFF2-40B4-BE49-F238E27FC236}">
                <a16:creationId xmlns:a16="http://schemas.microsoft.com/office/drawing/2014/main" xmlns="" id="{4CAC3894-35F2-48D0-981B-05976A5122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9942" y="2704917"/>
            <a:ext cx="14963" cy="142155"/>
          </a:xfrm>
          <a:prstGeom prst="rect">
            <a:avLst/>
          </a:prstGeom>
        </p:spPr>
      </p:pic>
      <p:pic>
        <p:nvPicPr>
          <p:cNvPr id="6" name="Picture 5">
            <a:extLst>
              <a:ext uri="{FF2B5EF4-FFF2-40B4-BE49-F238E27FC236}">
                <a16:creationId xmlns:a16="http://schemas.microsoft.com/office/drawing/2014/main" xmlns="" id="{9FA4943F-8BF4-4523-A855-0DCACE5EC8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13298" y="2704917"/>
            <a:ext cx="31304" cy="144000"/>
          </a:xfrm>
          <a:prstGeom prst="rect">
            <a:avLst/>
          </a:prstGeom>
        </p:spPr>
      </p:pic>
      <p:sp>
        <p:nvSpPr>
          <p:cNvPr id="7" name="TextBox 6">
            <a:extLst>
              <a:ext uri="{FF2B5EF4-FFF2-40B4-BE49-F238E27FC236}">
                <a16:creationId xmlns:a16="http://schemas.microsoft.com/office/drawing/2014/main" xmlns="" id="{6DDC286B-7215-485F-8331-B534DE46CCFE}"/>
              </a:ext>
            </a:extLst>
          </p:cNvPr>
          <p:cNvSpPr txBox="1"/>
          <p:nvPr/>
        </p:nvSpPr>
        <p:spPr bwMode="auto">
          <a:xfrm>
            <a:off x="7087121" y="2788664"/>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123</a:t>
            </a:r>
          </a:p>
        </p:txBody>
      </p:sp>
      <p:sp>
        <p:nvSpPr>
          <p:cNvPr id="8" name="TextBox 7">
            <a:extLst>
              <a:ext uri="{FF2B5EF4-FFF2-40B4-BE49-F238E27FC236}">
                <a16:creationId xmlns:a16="http://schemas.microsoft.com/office/drawing/2014/main" xmlns="" id="{3D487839-655C-4E2E-BA9E-FBC99C1C7BB1}"/>
              </a:ext>
            </a:extLst>
          </p:cNvPr>
          <p:cNvSpPr txBox="1"/>
          <p:nvPr/>
        </p:nvSpPr>
        <p:spPr bwMode="auto">
          <a:xfrm>
            <a:off x="1532231" y="2788664"/>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97</a:t>
            </a:r>
          </a:p>
        </p:txBody>
      </p:sp>
      <p:sp>
        <p:nvSpPr>
          <p:cNvPr id="9" name="TextBox 8">
            <a:extLst>
              <a:ext uri="{FF2B5EF4-FFF2-40B4-BE49-F238E27FC236}">
                <a16:creationId xmlns:a16="http://schemas.microsoft.com/office/drawing/2014/main" xmlns="" id="{E7C58FAE-87B4-4F2E-BC8A-D6D973B267D3}"/>
              </a:ext>
            </a:extLst>
          </p:cNvPr>
          <p:cNvSpPr txBox="1"/>
          <p:nvPr/>
        </p:nvSpPr>
        <p:spPr bwMode="auto">
          <a:xfrm>
            <a:off x="1933542" y="2788664"/>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100</a:t>
            </a:r>
          </a:p>
        </p:txBody>
      </p:sp>
      <p:sp>
        <p:nvSpPr>
          <p:cNvPr id="10" name="TextBox 9">
            <a:extLst>
              <a:ext uri="{FF2B5EF4-FFF2-40B4-BE49-F238E27FC236}">
                <a16:creationId xmlns:a16="http://schemas.microsoft.com/office/drawing/2014/main" xmlns="" id="{D970F7AD-E397-450B-83F5-354A1F583F7F}"/>
              </a:ext>
            </a:extLst>
          </p:cNvPr>
          <p:cNvSpPr txBox="1"/>
          <p:nvPr/>
        </p:nvSpPr>
        <p:spPr bwMode="auto">
          <a:xfrm>
            <a:off x="1732109" y="1742627"/>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+ 3</a:t>
            </a:r>
          </a:p>
        </p:txBody>
      </p:sp>
      <p:sp>
        <p:nvSpPr>
          <p:cNvPr id="11" name="TextBox 10">
            <a:extLst>
              <a:ext uri="{FF2B5EF4-FFF2-40B4-BE49-F238E27FC236}">
                <a16:creationId xmlns:a16="http://schemas.microsoft.com/office/drawing/2014/main" xmlns="" id="{B02001F6-90F5-4C0E-9E32-00DE80E16300}"/>
              </a:ext>
            </a:extLst>
          </p:cNvPr>
          <p:cNvSpPr txBox="1"/>
          <p:nvPr/>
        </p:nvSpPr>
        <p:spPr bwMode="auto">
          <a:xfrm>
            <a:off x="4483742" y="1742627"/>
            <a:ext cx="654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+ 23</a:t>
            </a:r>
          </a:p>
        </p:txBody>
      </p:sp>
      <p:sp>
        <p:nvSpPr>
          <p:cNvPr id="12" name="Rectangle: Rounded Corners 11">
            <a:extLst>
              <a:ext uri="{FF2B5EF4-FFF2-40B4-BE49-F238E27FC236}">
                <a16:creationId xmlns:a16="http://schemas.microsoft.com/office/drawing/2014/main" xmlns="" id="{4DB80AC6-541D-46AE-98E0-59A830D1FF21}"/>
              </a:ext>
            </a:extLst>
          </p:cNvPr>
          <p:cNvSpPr/>
          <p:nvPr/>
        </p:nvSpPr>
        <p:spPr bwMode="auto">
          <a:xfrm>
            <a:off x="1764905" y="1799207"/>
            <a:ext cx="3373183" cy="300897"/>
          </a:xfrm>
          <a:prstGeom prst="roundRect">
            <a:avLst>
              <a:gd name="adj" fmla="val 22542"/>
            </a:avLst>
          </a:prstGeom>
          <a:noFill/>
          <a:ln w="19050" cap="flat" cmpd="sng" algn="ctr">
            <a:solidFill>
              <a:srgbClr val="FF3838"/>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3" name="Picture 12">
            <a:extLst>
              <a:ext uri="{FF2B5EF4-FFF2-40B4-BE49-F238E27FC236}">
                <a16:creationId xmlns:a16="http://schemas.microsoft.com/office/drawing/2014/main" xmlns="" id="{5C99836B-E15C-402A-8690-15865C3EEA2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48394" y="2116651"/>
            <a:ext cx="5125043" cy="508763"/>
          </a:xfrm>
          <a:prstGeom prst="rect">
            <a:avLst/>
          </a:prstGeom>
        </p:spPr>
      </p:pic>
      <p:pic>
        <p:nvPicPr>
          <p:cNvPr id="14" name="Picture 13">
            <a:extLst>
              <a:ext uri="{FF2B5EF4-FFF2-40B4-BE49-F238E27FC236}">
                <a16:creationId xmlns:a16="http://schemas.microsoft.com/office/drawing/2014/main" xmlns="" id="{078041B6-CE50-4C83-8D36-BE8C3684390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40175" y="2116651"/>
            <a:ext cx="516245" cy="508763"/>
          </a:xfrm>
          <a:prstGeom prst="rect">
            <a:avLst/>
          </a:prstGeom>
        </p:spPr>
      </p:pic>
      <p:pic>
        <p:nvPicPr>
          <p:cNvPr id="17" name="Picture 16">
            <a:extLst>
              <a:ext uri="{FF2B5EF4-FFF2-40B4-BE49-F238E27FC236}">
                <a16:creationId xmlns:a16="http://schemas.microsoft.com/office/drawing/2014/main" xmlns="" id="{CC7169BD-07C3-4020-86B6-990A46BD85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7832" y="5368621"/>
            <a:ext cx="6142570" cy="37409"/>
          </a:xfrm>
          <a:prstGeom prst="rect">
            <a:avLst/>
          </a:prstGeom>
        </p:spPr>
      </p:pic>
      <p:pic>
        <p:nvPicPr>
          <p:cNvPr id="18" name="Picture 17">
            <a:extLst>
              <a:ext uri="{FF2B5EF4-FFF2-40B4-BE49-F238E27FC236}">
                <a16:creationId xmlns:a16="http://schemas.microsoft.com/office/drawing/2014/main" xmlns="" id="{662331DE-114C-4AB9-84EC-C992FF5CCF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33247" y="5398239"/>
            <a:ext cx="14963" cy="142155"/>
          </a:xfrm>
          <a:prstGeom prst="rect">
            <a:avLst/>
          </a:prstGeom>
        </p:spPr>
      </p:pic>
      <p:pic>
        <p:nvPicPr>
          <p:cNvPr id="19" name="Picture 18">
            <a:extLst>
              <a:ext uri="{FF2B5EF4-FFF2-40B4-BE49-F238E27FC236}">
                <a16:creationId xmlns:a16="http://schemas.microsoft.com/office/drawing/2014/main" xmlns="" id="{33A148B4-3752-489F-8F81-315BE91BD8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0800" y="5398239"/>
            <a:ext cx="14963" cy="142155"/>
          </a:xfrm>
          <a:prstGeom prst="rect">
            <a:avLst/>
          </a:prstGeom>
        </p:spPr>
      </p:pic>
      <p:pic>
        <p:nvPicPr>
          <p:cNvPr id="20" name="Picture 19">
            <a:extLst>
              <a:ext uri="{FF2B5EF4-FFF2-40B4-BE49-F238E27FC236}">
                <a16:creationId xmlns:a16="http://schemas.microsoft.com/office/drawing/2014/main" xmlns="" id="{86977E07-D980-4ED3-82E5-19004329B1C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74156" y="5398239"/>
            <a:ext cx="31304" cy="144000"/>
          </a:xfrm>
          <a:prstGeom prst="rect">
            <a:avLst/>
          </a:prstGeom>
        </p:spPr>
      </p:pic>
      <p:sp>
        <p:nvSpPr>
          <p:cNvPr id="21" name="TextBox 20">
            <a:extLst>
              <a:ext uri="{FF2B5EF4-FFF2-40B4-BE49-F238E27FC236}">
                <a16:creationId xmlns:a16="http://schemas.microsoft.com/office/drawing/2014/main" xmlns="" id="{3EAE1973-00A1-4EAC-BDC3-5090FB64A6EE}"/>
              </a:ext>
            </a:extLst>
          </p:cNvPr>
          <p:cNvSpPr txBox="1"/>
          <p:nvPr/>
        </p:nvSpPr>
        <p:spPr bwMode="auto">
          <a:xfrm>
            <a:off x="7047979" y="5481986"/>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523</a:t>
            </a:r>
          </a:p>
        </p:txBody>
      </p:sp>
      <p:sp>
        <p:nvSpPr>
          <p:cNvPr id="22" name="TextBox 21">
            <a:extLst>
              <a:ext uri="{FF2B5EF4-FFF2-40B4-BE49-F238E27FC236}">
                <a16:creationId xmlns:a16="http://schemas.microsoft.com/office/drawing/2014/main" xmlns="" id="{1FAB2CA1-9C67-40D4-99B7-F650AF8E85BD}"/>
              </a:ext>
            </a:extLst>
          </p:cNvPr>
          <p:cNvSpPr txBox="1"/>
          <p:nvPr/>
        </p:nvSpPr>
        <p:spPr bwMode="auto">
          <a:xfrm>
            <a:off x="1427366" y="5481986"/>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497</a:t>
            </a:r>
          </a:p>
        </p:txBody>
      </p:sp>
      <p:sp>
        <p:nvSpPr>
          <p:cNvPr id="23" name="TextBox 22">
            <a:extLst>
              <a:ext uri="{FF2B5EF4-FFF2-40B4-BE49-F238E27FC236}">
                <a16:creationId xmlns:a16="http://schemas.microsoft.com/office/drawing/2014/main" xmlns="" id="{92511487-7B71-4D03-9548-6F12AE64833F}"/>
              </a:ext>
            </a:extLst>
          </p:cNvPr>
          <p:cNvSpPr txBox="1"/>
          <p:nvPr/>
        </p:nvSpPr>
        <p:spPr bwMode="auto">
          <a:xfrm>
            <a:off x="1894400" y="5481986"/>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500</a:t>
            </a:r>
          </a:p>
        </p:txBody>
      </p:sp>
      <p:sp>
        <p:nvSpPr>
          <p:cNvPr id="24" name="TextBox 23">
            <a:extLst>
              <a:ext uri="{FF2B5EF4-FFF2-40B4-BE49-F238E27FC236}">
                <a16:creationId xmlns:a16="http://schemas.microsoft.com/office/drawing/2014/main" xmlns="" id="{5B1D10BB-9838-4E39-A091-288F31900BD2}"/>
              </a:ext>
            </a:extLst>
          </p:cNvPr>
          <p:cNvSpPr txBox="1"/>
          <p:nvPr/>
        </p:nvSpPr>
        <p:spPr bwMode="auto">
          <a:xfrm>
            <a:off x="1692967" y="4435949"/>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+ 3</a:t>
            </a:r>
          </a:p>
        </p:txBody>
      </p:sp>
      <p:sp>
        <p:nvSpPr>
          <p:cNvPr id="25" name="TextBox 24">
            <a:extLst>
              <a:ext uri="{FF2B5EF4-FFF2-40B4-BE49-F238E27FC236}">
                <a16:creationId xmlns:a16="http://schemas.microsoft.com/office/drawing/2014/main" xmlns="" id="{1CF029A2-F905-4ED6-BB16-0B38DFB59FC7}"/>
              </a:ext>
            </a:extLst>
          </p:cNvPr>
          <p:cNvSpPr txBox="1"/>
          <p:nvPr/>
        </p:nvSpPr>
        <p:spPr bwMode="auto">
          <a:xfrm>
            <a:off x="4444600" y="4435949"/>
            <a:ext cx="654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+ 23</a:t>
            </a:r>
          </a:p>
        </p:txBody>
      </p:sp>
      <p:sp>
        <p:nvSpPr>
          <p:cNvPr id="26" name="Rectangle: Rounded Corners 25">
            <a:extLst>
              <a:ext uri="{FF2B5EF4-FFF2-40B4-BE49-F238E27FC236}">
                <a16:creationId xmlns:a16="http://schemas.microsoft.com/office/drawing/2014/main" xmlns="" id="{B28A0457-3F5B-47F2-A6AC-02E451EC4F34}"/>
              </a:ext>
            </a:extLst>
          </p:cNvPr>
          <p:cNvSpPr/>
          <p:nvPr/>
        </p:nvSpPr>
        <p:spPr bwMode="auto">
          <a:xfrm>
            <a:off x="1725763" y="4492529"/>
            <a:ext cx="3373183" cy="300897"/>
          </a:xfrm>
          <a:prstGeom prst="roundRect">
            <a:avLst>
              <a:gd name="adj" fmla="val 22542"/>
            </a:avLst>
          </a:prstGeom>
          <a:noFill/>
          <a:ln w="19050" cap="flat" cmpd="sng" algn="ctr">
            <a:solidFill>
              <a:srgbClr val="FF3838"/>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7" name="Picture 26">
            <a:extLst>
              <a:ext uri="{FF2B5EF4-FFF2-40B4-BE49-F238E27FC236}">
                <a16:creationId xmlns:a16="http://schemas.microsoft.com/office/drawing/2014/main" xmlns="" id="{CD1DE295-E4FE-4447-94A1-DC717D410BF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09252" y="4809973"/>
            <a:ext cx="5125043" cy="508763"/>
          </a:xfrm>
          <a:prstGeom prst="rect">
            <a:avLst/>
          </a:prstGeom>
        </p:spPr>
      </p:pic>
      <p:pic>
        <p:nvPicPr>
          <p:cNvPr id="28" name="Picture 27">
            <a:extLst>
              <a:ext uri="{FF2B5EF4-FFF2-40B4-BE49-F238E27FC236}">
                <a16:creationId xmlns:a16="http://schemas.microsoft.com/office/drawing/2014/main" xmlns="" id="{0ECB1F3F-45EE-4CDE-8FF0-794F7390B0F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01033" y="4809973"/>
            <a:ext cx="516245" cy="508763"/>
          </a:xfrm>
          <a:prstGeom prst="rect">
            <a:avLst/>
          </a:prstGeom>
        </p:spPr>
      </p:pic>
      <p:sp>
        <p:nvSpPr>
          <p:cNvPr id="29" name="TextBox 28">
            <a:extLst>
              <a:ext uri="{FF2B5EF4-FFF2-40B4-BE49-F238E27FC236}">
                <a16:creationId xmlns:a16="http://schemas.microsoft.com/office/drawing/2014/main" xmlns="" id="{F6DDA216-C835-4A2A-A124-D570869B0098}"/>
              </a:ext>
            </a:extLst>
          </p:cNvPr>
          <p:cNvSpPr txBox="1"/>
          <p:nvPr/>
        </p:nvSpPr>
        <p:spPr bwMode="auto">
          <a:xfrm>
            <a:off x="4839680" y="3744545"/>
            <a:ext cx="8130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26</a:t>
            </a:r>
          </a:p>
        </p:txBody>
      </p:sp>
      <p:sp>
        <p:nvSpPr>
          <p:cNvPr id="30" name="TextBox 29">
            <a:extLst>
              <a:ext uri="{FF2B5EF4-FFF2-40B4-BE49-F238E27FC236}">
                <a16:creationId xmlns:a16="http://schemas.microsoft.com/office/drawing/2014/main" xmlns="" id="{14EB4F07-3E2C-4993-951E-43AB8EA15D48}"/>
              </a:ext>
            </a:extLst>
          </p:cNvPr>
          <p:cNvSpPr txBox="1"/>
          <p:nvPr/>
        </p:nvSpPr>
        <p:spPr bwMode="auto">
          <a:xfrm>
            <a:off x="3333431" y="3744545"/>
            <a:ext cx="15696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523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497</a:t>
            </a:r>
          </a:p>
        </p:txBody>
      </p:sp>
      <p:sp>
        <p:nvSpPr>
          <p:cNvPr id="33" name="TextBox 32">
            <a:extLst>
              <a:ext uri="{FF2B5EF4-FFF2-40B4-BE49-F238E27FC236}">
                <a16:creationId xmlns:a16="http://schemas.microsoft.com/office/drawing/2014/main" xmlns="" id="{93A2E4DE-5BA9-4486-BA45-96FFC6FD6728}"/>
              </a:ext>
            </a:extLst>
          </p:cNvPr>
          <p:cNvSpPr txBox="1"/>
          <p:nvPr/>
        </p:nvSpPr>
        <p:spPr bwMode="auto">
          <a:xfrm>
            <a:off x="4760304" y="1048970"/>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26</a:t>
            </a:r>
          </a:p>
        </p:txBody>
      </p:sp>
      <p:sp>
        <p:nvSpPr>
          <p:cNvPr id="34" name="TextBox 33">
            <a:extLst>
              <a:ext uri="{FF2B5EF4-FFF2-40B4-BE49-F238E27FC236}">
                <a16:creationId xmlns:a16="http://schemas.microsoft.com/office/drawing/2014/main" xmlns="" id="{C4F7F688-70ED-4C8C-A004-2D4754E2D494}"/>
              </a:ext>
            </a:extLst>
          </p:cNvPr>
          <p:cNvSpPr txBox="1"/>
          <p:nvPr/>
        </p:nvSpPr>
        <p:spPr bwMode="auto">
          <a:xfrm>
            <a:off x="3411177" y="1048970"/>
            <a:ext cx="14125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123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97</a:t>
            </a:r>
          </a:p>
        </p:txBody>
      </p:sp>
    </p:spTree>
    <p:extLst>
      <p:ext uri="{BB962C8B-B14F-4D97-AF65-F5344CB8AC3E}">
        <p14:creationId xmlns:p14="http://schemas.microsoft.com/office/powerpoint/2010/main" val="634384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par>
                                <p:cTn id="27" presetID="10" presetClass="entr" presetSubtype="0"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par>
                                <p:cTn id="33" presetID="10" presetClass="entr" presetSubtype="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left)">
                                      <p:cBhvr>
                                        <p:cTn id="40" dur="500"/>
                                        <p:tgtEl>
                                          <p:spTgt spid="14"/>
                                        </p:tgtEl>
                                      </p:cBhvr>
                                    </p:animEffect>
                                  </p:childTnLst>
                                </p:cTn>
                              </p:par>
                              <p:par>
                                <p:cTn id="41" presetID="22" presetClass="entr" presetSubtype="8" fill="hold"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fade">
                                      <p:cBhvr>
                                        <p:cTn id="54" dur="500"/>
                                        <p:tgtEl>
                                          <p:spTgt spid="6"/>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500"/>
                                        <p:tgtEl>
                                          <p:spTgt spid="9"/>
                                        </p:tgtEl>
                                      </p:cBhvr>
                                    </p:animEffect>
                                  </p:childTnLst>
                                </p:cTn>
                              </p:par>
                              <p:par>
                                <p:cTn id="58" presetID="10" presetClass="entr" presetSubtype="0" fill="hold" nodeType="with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500"/>
                                        <p:tgtEl>
                                          <p:spTgt spid="2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500"/>
                                        <p:tgtEl>
                                          <p:spTgt spid="23"/>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nodeType="click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wipe(left)">
                                      <p:cBhvr>
                                        <p:cTn id="68" dur="500"/>
                                        <p:tgtEl>
                                          <p:spTgt spid="13"/>
                                        </p:tgtEl>
                                      </p:cBhvr>
                                    </p:animEffect>
                                  </p:childTnLst>
                                </p:cTn>
                              </p:par>
                              <p:par>
                                <p:cTn id="69" presetID="22" presetClass="entr" presetSubtype="8" fill="hold" nodeType="with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wipe(left)">
                                      <p:cBhvr>
                                        <p:cTn id="71" dur="500"/>
                                        <p:tgtEl>
                                          <p:spTgt spid="27"/>
                                        </p:tgtEl>
                                      </p:cBhvr>
                                    </p:animEffect>
                                  </p:childTnLst>
                                </p:cTn>
                              </p:par>
                              <p:par>
                                <p:cTn id="72" presetID="10" presetClass="entr" presetSubtype="0" fill="hold" grpId="0" nodeType="withEffect">
                                  <p:stCondLst>
                                    <p:cond delay="250"/>
                                  </p:stCondLst>
                                  <p:childTnLst>
                                    <p:set>
                                      <p:cBhvr>
                                        <p:cTn id="73" dur="1" fill="hold">
                                          <p:stCondLst>
                                            <p:cond delay="0"/>
                                          </p:stCondLst>
                                        </p:cTn>
                                        <p:tgtEl>
                                          <p:spTgt spid="11"/>
                                        </p:tgtEl>
                                        <p:attrNameLst>
                                          <p:attrName>style.visibility</p:attrName>
                                        </p:attrNameLst>
                                      </p:cBhvr>
                                      <p:to>
                                        <p:strVal val="visible"/>
                                      </p:to>
                                    </p:set>
                                    <p:animEffect transition="in" filter="fade">
                                      <p:cBhvr>
                                        <p:cTn id="74" dur="500"/>
                                        <p:tgtEl>
                                          <p:spTgt spid="11"/>
                                        </p:tgtEl>
                                      </p:cBhvr>
                                    </p:animEffect>
                                  </p:childTnLst>
                                </p:cTn>
                              </p:par>
                              <p:par>
                                <p:cTn id="75" presetID="10" presetClass="entr" presetSubtype="0" fill="hold" grpId="0" nodeType="withEffect">
                                  <p:stCondLst>
                                    <p:cond delay="250"/>
                                  </p:stCondLst>
                                  <p:childTnLst>
                                    <p:set>
                                      <p:cBhvr>
                                        <p:cTn id="76" dur="1" fill="hold">
                                          <p:stCondLst>
                                            <p:cond delay="0"/>
                                          </p:stCondLst>
                                        </p:cTn>
                                        <p:tgtEl>
                                          <p:spTgt spid="25"/>
                                        </p:tgtEl>
                                        <p:attrNameLst>
                                          <p:attrName>style.visibility</p:attrName>
                                        </p:attrNameLst>
                                      </p:cBhvr>
                                      <p:to>
                                        <p:strVal val="visible"/>
                                      </p:to>
                                    </p:set>
                                    <p:animEffect transition="in" filter="fade">
                                      <p:cBhvr>
                                        <p:cTn id="77" dur="500"/>
                                        <p:tgtEl>
                                          <p:spTgt spid="25"/>
                                        </p:tgtEl>
                                      </p:cBhvr>
                                    </p:animEffect>
                                  </p:childTnLst>
                                </p:cTn>
                              </p:par>
                            </p:childTnLst>
                          </p:cTn>
                        </p:par>
                      </p:childTnLst>
                    </p:cTn>
                  </p:par>
                  <p:par>
                    <p:cTn id="78" fill="hold">
                      <p:stCondLst>
                        <p:cond delay="indefinite"/>
                      </p:stCondLst>
                      <p:childTnLst>
                        <p:par>
                          <p:cTn id="79" fill="hold">
                            <p:stCondLst>
                              <p:cond delay="0"/>
                            </p:stCondLst>
                            <p:childTnLst>
                              <p:par>
                                <p:cTn id="80" presetID="21" presetClass="entr" presetSubtype="1" fill="hold" grpId="0" nodeType="click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wheel(1)">
                                      <p:cBhvr>
                                        <p:cTn id="82" dur="750"/>
                                        <p:tgtEl>
                                          <p:spTgt spid="12"/>
                                        </p:tgtEl>
                                      </p:cBhvr>
                                    </p:animEffect>
                                  </p:childTnLst>
                                </p:cTn>
                              </p:par>
                              <p:par>
                                <p:cTn id="83" presetID="21" presetClass="entr" presetSubtype="1" fill="hold" grpId="0" nodeType="withEffect">
                                  <p:stCondLst>
                                    <p:cond delay="0"/>
                                  </p:stCondLst>
                                  <p:childTnLst>
                                    <p:set>
                                      <p:cBhvr>
                                        <p:cTn id="84" dur="1" fill="hold">
                                          <p:stCondLst>
                                            <p:cond delay="0"/>
                                          </p:stCondLst>
                                        </p:cTn>
                                        <p:tgtEl>
                                          <p:spTgt spid="26"/>
                                        </p:tgtEl>
                                        <p:attrNameLst>
                                          <p:attrName>style.visibility</p:attrName>
                                        </p:attrNameLst>
                                      </p:cBhvr>
                                      <p:to>
                                        <p:strVal val="visible"/>
                                      </p:to>
                                    </p:set>
                                    <p:animEffect transition="in" filter="wheel(1)">
                                      <p:cBhvr>
                                        <p:cTn id="85" dur="750"/>
                                        <p:tgtEl>
                                          <p:spTgt spid="2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fade">
                                      <p:cBhvr>
                                        <p:cTn id="9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animBg="1"/>
      <p:bldP spid="21" grpId="0"/>
      <p:bldP spid="22" grpId="0"/>
      <p:bldP spid="23" grpId="0"/>
      <p:bldP spid="24" grpId="0"/>
      <p:bldP spid="25" grpId="0"/>
      <p:bldP spid="26" grpId="0" animBg="1"/>
      <p:bldP spid="29" grpId="0"/>
      <p:bldP spid="3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3:6</a:t>
            </a:r>
          </a:p>
        </p:txBody>
      </p:sp>
      <p:sp>
        <p:nvSpPr>
          <p:cNvPr id="3" name="TextBox 2">
            <a:extLst>
              <a:ext uri="{FF2B5EF4-FFF2-40B4-BE49-F238E27FC236}">
                <a16:creationId xmlns:a16="http://schemas.microsoft.com/office/drawing/2014/main" xmlns="" id="{3656913A-F575-41ED-A9C1-894B4F5296D0}"/>
              </a:ext>
            </a:extLst>
          </p:cNvPr>
          <p:cNvSpPr txBox="1"/>
          <p:nvPr/>
        </p:nvSpPr>
        <p:spPr bwMode="auto">
          <a:xfrm>
            <a:off x="7095046" y="3753815"/>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4" name="TextBox 3">
            <a:extLst>
              <a:ext uri="{FF2B5EF4-FFF2-40B4-BE49-F238E27FC236}">
                <a16:creationId xmlns:a16="http://schemas.microsoft.com/office/drawing/2014/main" xmlns="" id="{CE37125C-E338-49C6-977E-DEF16E06BEE5}"/>
              </a:ext>
            </a:extLst>
          </p:cNvPr>
          <p:cNvSpPr txBox="1"/>
          <p:nvPr/>
        </p:nvSpPr>
        <p:spPr bwMode="auto">
          <a:xfrm>
            <a:off x="3538638" y="3753816"/>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497</a:t>
            </a:r>
          </a:p>
        </p:txBody>
      </p:sp>
      <p:sp>
        <p:nvSpPr>
          <p:cNvPr id="5" name="Rectangle 4">
            <a:extLst>
              <a:ext uri="{FF2B5EF4-FFF2-40B4-BE49-F238E27FC236}">
                <a16:creationId xmlns:a16="http://schemas.microsoft.com/office/drawing/2014/main" xmlns="" id="{0DE0A449-65D1-4F5D-A01B-41A6FDACB3EC}"/>
              </a:ext>
            </a:extLst>
          </p:cNvPr>
          <p:cNvSpPr/>
          <p:nvPr/>
        </p:nvSpPr>
        <p:spPr bwMode="auto">
          <a:xfrm>
            <a:off x="1476000" y="2780928"/>
            <a:ext cx="6192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6" name="Rectangle 5">
            <a:extLst>
              <a:ext uri="{FF2B5EF4-FFF2-40B4-BE49-F238E27FC236}">
                <a16:creationId xmlns:a16="http://schemas.microsoft.com/office/drawing/2014/main" xmlns="" id="{AF6F653A-A2A1-4EBC-8F78-4DBDB1B38D24}"/>
              </a:ext>
            </a:extLst>
          </p:cNvPr>
          <p:cNvSpPr/>
          <p:nvPr/>
        </p:nvSpPr>
        <p:spPr bwMode="auto">
          <a:xfrm>
            <a:off x="1476000" y="3583407"/>
            <a:ext cx="5810625"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TextBox 6">
            <a:extLst>
              <a:ext uri="{FF2B5EF4-FFF2-40B4-BE49-F238E27FC236}">
                <a16:creationId xmlns:a16="http://schemas.microsoft.com/office/drawing/2014/main" xmlns="" id="{D800BFAB-7ABE-464F-B068-A72A8272C7CC}"/>
              </a:ext>
            </a:extLst>
          </p:cNvPr>
          <p:cNvSpPr txBox="1"/>
          <p:nvPr/>
        </p:nvSpPr>
        <p:spPr bwMode="auto">
          <a:xfrm>
            <a:off x="4177996" y="2951337"/>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523</a:t>
            </a:r>
          </a:p>
        </p:txBody>
      </p:sp>
      <p:sp>
        <p:nvSpPr>
          <p:cNvPr id="8" name="Rectangle 7">
            <a:extLst>
              <a:ext uri="{FF2B5EF4-FFF2-40B4-BE49-F238E27FC236}">
                <a16:creationId xmlns:a16="http://schemas.microsoft.com/office/drawing/2014/main" xmlns="" id="{6BB02B44-EF51-4AFE-9FB6-7EB642787444}"/>
              </a:ext>
            </a:extLst>
          </p:cNvPr>
          <p:cNvSpPr/>
          <p:nvPr/>
        </p:nvSpPr>
        <p:spPr bwMode="auto">
          <a:xfrm>
            <a:off x="7286625" y="3583407"/>
            <a:ext cx="381375"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TextBox 8">
            <a:extLst>
              <a:ext uri="{FF2B5EF4-FFF2-40B4-BE49-F238E27FC236}">
                <a16:creationId xmlns:a16="http://schemas.microsoft.com/office/drawing/2014/main" xmlns="" id="{F6FB02CC-7FB8-43E4-A979-557674A42C70}"/>
              </a:ext>
            </a:extLst>
          </p:cNvPr>
          <p:cNvSpPr txBox="1"/>
          <p:nvPr/>
        </p:nvSpPr>
        <p:spPr bwMode="auto">
          <a:xfrm>
            <a:off x="7083308" y="3753814"/>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26</a:t>
            </a:r>
          </a:p>
        </p:txBody>
      </p:sp>
      <p:pic>
        <p:nvPicPr>
          <p:cNvPr id="11" name="Picture 10">
            <a:extLst>
              <a:ext uri="{FF2B5EF4-FFF2-40B4-BE49-F238E27FC236}">
                <a16:creationId xmlns:a16="http://schemas.microsoft.com/office/drawing/2014/main" xmlns="" id="{4A7D4C1A-415D-4FEE-AD2E-7C4692DD05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6585" y="2768228"/>
            <a:ext cx="6419644" cy="1627772"/>
          </a:xfrm>
          <a:prstGeom prst="rect">
            <a:avLst/>
          </a:prstGeom>
        </p:spPr>
      </p:pic>
      <p:pic>
        <p:nvPicPr>
          <p:cNvPr id="12" name="Picture 11">
            <a:extLst>
              <a:ext uri="{FF2B5EF4-FFF2-40B4-BE49-F238E27FC236}">
                <a16:creationId xmlns:a16="http://schemas.microsoft.com/office/drawing/2014/main" xmlns="" id="{9EE1A2F2-A8FD-4D8F-9605-648A819CA6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1379" y="1853838"/>
            <a:ext cx="4905021" cy="3847905"/>
          </a:xfrm>
          <a:prstGeom prst="rect">
            <a:avLst/>
          </a:prstGeom>
        </p:spPr>
      </p:pic>
    </p:spTree>
    <p:extLst>
      <p:ext uri="{BB962C8B-B14F-4D97-AF65-F5344CB8AC3E}">
        <p14:creationId xmlns:p14="http://schemas.microsoft.com/office/powerpoint/2010/main" val="2972941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xit" presetSubtype="0" fill="hold" grpId="1" nodeType="clickEffect">
                                  <p:stCondLst>
                                    <p:cond delay="0"/>
                                  </p:stCondLst>
                                  <p:childTnLst>
                                    <p:set>
                                      <p:cBhvr>
                                        <p:cTn id="15" dur="1" fill="hold">
                                          <p:stCondLst>
                                            <p:cond delay="0"/>
                                          </p:stCondLst>
                                        </p:cTn>
                                        <p:tgtEl>
                                          <p:spTgt spid="3"/>
                                        </p:tgtEl>
                                        <p:attrNameLst>
                                          <p:attrName>style.visibility</p:attrName>
                                        </p:attrNameLst>
                                      </p:cBhvr>
                                      <p:to>
                                        <p:strVal val="hidden"/>
                                      </p:to>
                                    </p:set>
                                  </p:childTnLst>
                                </p:cTn>
                              </p:par>
                              <p:par>
                                <p:cTn id="16" presetID="1" presetClass="exit" presetSubtype="0" fill="hold" grpId="1" nodeType="withEffect">
                                  <p:stCondLst>
                                    <p:cond delay="0"/>
                                  </p:stCondLst>
                                  <p:childTnLst>
                                    <p:set>
                                      <p:cBhvr>
                                        <p:cTn id="17" dur="1" fill="hold">
                                          <p:stCondLst>
                                            <p:cond delay="0"/>
                                          </p:stCondLst>
                                        </p:cTn>
                                        <p:tgtEl>
                                          <p:spTgt spid="9"/>
                                        </p:tgtEl>
                                        <p:attrNameLst>
                                          <p:attrName>style.visibility</p:attrName>
                                        </p:attrNameLst>
                                      </p:cBhvr>
                                      <p:to>
                                        <p:strVal val="hidden"/>
                                      </p:to>
                                    </p:set>
                                  </p:childTnLst>
                                </p:cTn>
                              </p:par>
                              <p:par>
                                <p:cTn id="18" presetID="1" presetClass="exit" presetSubtype="0" fill="hold" grpId="0" nodeType="withEffect">
                                  <p:stCondLst>
                                    <p:cond delay="0"/>
                                  </p:stCondLst>
                                  <p:childTnLst>
                                    <p:set>
                                      <p:cBhvr>
                                        <p:cTn id="19" dur="1" fill="hold">
                                          <p:stCondLst>
                                            <p:cond delay="0"/>
                                          </p:stCondLst>
                                        </p:cTn>
                                        <p:tgtEl>
                                          <p:spTgt spid="4"/>
                                        </p:tgtEl>
                                        <p:attrNameLst>
                                          <p:attrName>style.visibility</p:attrName>
                                        </p:attrNameLst>
                                      </p:cBhvr>
                                      <p:to>
                                        <p:strVal val="hidden"/>
                                      </p:to>
                                    </p:set>
                                  </p:childTnLst>
                                </p:cTn>
                              </p:par>
                              <p:par>
                                <p:cTn id="20" presetID="1" presetClass="exit"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hidden"/>
                                      </p:to>
                                    </p:set>
                                  </p:childTnLst>
                                </p:cTn>
                              </p:par>
                              <p:par>
                                <p:cTn id="22" presetID="1" presetClass="exit" presetSubtype="0" fill="hold" grpId="0" nodeType="withEffect">
                                  <p:stCondLst>
                                    <p:cond delay="0"/>
                                  </p:stCondLst>
                                  <p:childTnLst>
                                    <p:set>
                                      <p:cBhvr>
                                        <p:cTn id="23" dur="1" fill="hold">
                                          <p:stCondLst>
                                            <p:cond delay="0"/>
                                          </p:stCondLst>
                                        </p:cTn>
                                        <p:tgtEl>
                                          <p:spTgt spid="6"/>
                                        </p:tgtEl>
                                        <p:attrNameLst>
                                          <p:attrName>style.visibility</p:attrName>
                                        </p:attrNameLst>
                                      </p:cBhvr>
                                      <p:to>
                                        <p:strVal val="hidden"/>
                                      </p:to>
                                    </p:set>
                                  </p:childTnLst>
                                </p:cTn>
                              </p:par>
                              <p:par>
                                <p:cTn id="24" presetID="1" presetClass="exit"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hidden"/>
                                      </p:to>
                                    </p:set>
                                  </p:childTnLst>
                                </p:cTn>
                              </p:par>
                              <p:par>
                                <p:cTn id="26" presetID="1" presetClass="exit"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hidden"/>
                                      </p:to>
                                    </p:set>
                                  </p:childTnLst>
                                </p:cTn>
                              </p:par>
                              <p:par>
                                <p:cTn id="28" presetID="1" presetClass="entr" presetSubtype="0"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childTnLst>
                                </p:cTn>
                              </p:par>
                              <p:par>
                                <p:cTn id="30" presetID="35" presetClass="path" presetSubtype="0" decel="50000" fill="hold" nodeType="withEffect">
                                  <p:stCondLst>
                                    <p:cond delay="0"/>
                                  </p:stCondLst>
                                  <p:childTnLst>
                                    <p:animMotion origin="layout" path="M 1.66667E-6 -2.22222E-6 L -0.28438 -2.22222E-6 " pathEditMode="relative" rAng="0" ptsTypes="AA">
                                      <p:cBhvr>
                                        <p:cTn id="31" dur="2000" fill="hold"/>
                                        <p:tgtEl>
                                          <p:spTgt spid="11"/>
                                        </p:tgtEl>
                                        <p:attrNameLst>
                                          <p:attrName>ppt_x</p:attrName>
                                          <p:attrName>ppt_y</p:attrName>
                                        </p:attrNameLst>
                                      </p:cBhvr>
                                      <p:rCtr x="-14219" y="0"/>
                                    </p:animMotion>
                                  </p:childTnLst>
                                </p:cTn>
                              </p:par>
                              <p:par>
                                <p:cTn id="32" presetID="6" presetClass="emph" presetSubtype="0" fill="hold" nodeType="withEffect">
                                  <p:stCondLst>
                                    <p:cond delay="0"/>
                                  </p:stCondLst>
                                  <p:childTnLst>
                                    <p:animScale>
                                      <p:cBhvr>
                                        <p:cTn id="33" dur="2000" fill="hold"/>
                                        <p:tgtEl>
                                          <p:spTgt spid="11"/>
                                        </p:tgtEl>
                                      </p:cBhvr>
                                      <p:by x="50000" y="50000"/>
                                    </p:animScale>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5" grpId="0" animBg="1"/>
      <p:bldP spid="6" grpId="0" animBg="1"/>
      <p:bldP spid="7" grpId="0"/>
      <p:bldP spid="8" grpId="0" animBg="1"/>
      <p:bldP spid="9" grpId="0"/>
      <p:bldP spid="9" grpId="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 y="0"/>
            <a:ext cx="9144000" cy="630000"/>
          </a:xfrm>
        </p:spPr>
        <p:txBody>
          <a:bodyPr/>
          <a:lstStyle/>
          <a:p>
            <a:r>
              <a:rPr lang="en-GB" dirty="0"/>
              <a:t>1.19 Securing mental strategies </a:t>
            </a:r>
            <a:r>
              <a:rPr lang="en-US" dirty="0"/>
              <a:t>– step 3:7</a:t>
            </a:r>
          </a:p>
        </p:txBody>
      </p:sp>
      <p:sp>
        <p:nvSpPr>
          <p:cNvPr id="8" name="TextBox 7">
            <a:extLst>
              <a:ext uri="{FF2B5EF4-FFF2-40B4-BE49-F238E27FC236}">
                <a16:creationId xmlns:a16="http://schemas.microsoft.com/office/drawing/2014/main" xmlns="" id="{8543F9F6-9ECD-448F-AC1B-AEB488DBEB40}"/>
              </a:ext>
            </a:extLst>
          </p:cNvPr>
          <p:cNvSpPr txBox="1"/>
          <p:nvPr/>
        </p:nvSpPr>
        <p:spPr bwMode="auto">
          <a:xfrm>
            <a:off x="6367304" y="1446134"/>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610</a:t>
            </a:r>
          </a:p>
        </p:txBody>
      </p:sp>
      <p:sp>
        <p:nvSpPr>
          <p:cNvPr id="9" name="TextBox 8">
            <a:extLst>
              <a:ext uri="{FF2B5EF4-FFF2-40B4-BE49-F238E27FC236}">
                <a16:creationId xmlns:a16="http://schemas.microsoft.com/office/drawing/2014/main" xmlns="" id="{A23A6074-1D49-4ED3-A183-80BA41860516}"/>
              </a:ext>
            </a:extLst>
          </p:cNvPr>
          <p:cNvSpPr txBox="1"/>
          <p:nvPr/>
        </p:nvSpPr>
        <p:spPr bwMode="auto">
          <a:xfrm>
            <a:off x="7617295" y="3259671"/>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10" name="TextBox 9">
            <a:extLst>
              <a:ext uri="{FF2B5EF4-FFF2-40B4-BE49-F238E27FC236}">
                <a16:creationId xmlns:a16="http://schemas.microsoft.com/office/drawing/2014/main" xmlns="" id="{DFF76F2F-5E25-48CC-8DA6-1A81092A2E76}"/>
              </a:ext>
            </a:extLst>
          </p:cNvPr>
          <p:cNvSpPr txBox="1"/>
          <p:nvPr/>
        </p:nvSpPr>
        <p:spPr bwMode="auto">
          <a:xfrm>
            <a:off x="5298452" y="3250311"/>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590</a:t>
            </a:r>
          </a:p>
        </p:txBody>
      </p:sp>
      <p:grpSp>
        <p:nvGrpSpPr>
          <p:cNvPr id="11" name="Group 10">
            <a:extLst>
              <a:ext uri="{FF2B5EF4-FFF2-40B4-BE49-F238E27FC236}">
                <a16:creationId xmlns:a16="http://schemas.microsoft.com/office/drawing/2014/main" xmlns="" id="{3239D36C-203E-466B-AA4E-3286332B3C6D}"/>
              </a:ext>
            </a:extLst>
          </p:cNvPr>
          <p:cNvGrpSpPr/>
          <p:nvPr/>
        </p:nvGrpSpPr>
        <p:grpSpPr>
          <a:xfrm>
            <a:off x="5010230" y="1041855"/>
            <a:ext cx="3398949" cy="3076092"/>
            <a:chOff x="2872525" y="1421587"/>
            <a:chExt cx="3398949" cy="3076092"/>
          </a:xfrm>
        </p:grpSpPr>
        <p:grpSp>
          <p:nvGrpSpPr>
            <p:cNvPr id="12" name="Group 11">
              <a:extLst>
                <a:ext uri="{FF2B5EF4-FFF2-40B4-BE49-F238E27FC236}">
                  <a16:creationId xmlns:a16="http://schemas.microsoft.com/office/drawing/2014/main" xmlns="" id="{6E6AA9F0-D1B9-48A7-8632-31BF015E6260}"/>
                </a:ext>
              </a:extLst>
            </p:cNvPr>
            <p:cNvGrpSpPr>
              <a:grpSpLocks noChangeAspect="1"/>
            </p:cNvGrpSpPr>
            <p:nvPr/>
          </p:nvGrpSpPr>
          <p:grpSpPr>
            <a:xfrm>
              <a:off x="2872525" y="1421587"/>
              <a:ext cx="3398949" cy="3076092"/>
              <a:chOff x="917216" y="1641314"/>
              <a:chExt cx="3654784" cy="3307625"/>
            </a:xfrm>
          </p:grpSpPr>
          <p:sp>
            <p:nvSpPr>
              <p:cNvPr id="14" name="Oval 13">
                <a:extLst>
                  <a:ext uri="{FF2B5EF4-FFF2-40B4-BE49-F238E27FC236}">
                    <a16:creationId xmlns:a16="http://schemas.microsoft.com/office/drawing/2014/main" xmlns="" id="{49714DAE-DFD8-4972-AE1B-BD210C811CDA}"/>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Oval 14">
                <a:extLst>
                  <a:ext uri="{FF2B5EF4-FFF2-40B4-BE49-F238E27FC236}">
                    <a16:creationId xmlns:a16="http://schemas.microsoft.com/office/drawing/2014/main" xmlns="" id="{C19D8ACD-91E0-4AE2-B7D7-514297407E15}"/>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Oval 15">
                <a:extLst>
                  <a:ext uri="{FF2B5EF4-FFF2-40B4-BE49-F238E27FC236}">
                    <a16:creationId xmlns:a16="http://schemas.microsoft.com/office/drawing/2014/main" xmlns="" id="{95EDA562-5932-401A-AB1D-38DDE26529A4}"/>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7" name="Straight Connector 16">
                <a:extLst>
                  <a:ext uri="{FF2B5EF4-FFF2-40B4-BE49-F238E27FC236}">
                    <a16:creationId xmlns:a16="http://schemas.microsoft.com/office/drawing/2014/main" xmlns="" id="{86428B00-B04B-4C34-B418-E4BAEB6A0B64}"/>
                  </a:ext>
                </a:extLst>
              </p:cNvPr>
              <p:cNvCxnSpPr>
                <a:cxnSpLocks noChangeAspect="1"/>
                <a:stCxn id="14"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3" name="Straight Connector 12">
              <a:extLst>
                <a:ext uri="{FF2B5EF4-FFF2-40B4-BE49-F238E27FC236}">
                  <a16:creationId xmlns:a16="http://schemas.microsoft.com/office/drawing/2014/main" xmlns="" id="{E392D8EE-450D-49FA-9EDC-3990902D99FC}"/>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8" name="TextBox 17">
            <a:extLst>
              <a:ext uri="{FF2B5EF4-FFF2-40B4-BE49-F238E27FC236}">
                <a16:creationId xmlns:a16="http://schemas.microsoft.com/office/drawing/2014/main" xmlns="" id="{A7818847-D957-4535-B1A0-EE1DECCCEEAB}"/>
              </a:ext>
            </a:extLst>
          </p:cNvPr>
          <p:cNvSpPr txBox="1"/>
          <p:nvPr/>
        </p:nvSpPr>
        <p:spPr bwMode="auto">
          <a:xfrm>
            <a:off x="7519510" y="325766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20</a:t>
            </a:r>
          </a:p>
        </p:txBody>
      </p:sp>
      <p:sp>
        <p:nvSpPr>
          <p:cNvPr id="20" name="TextBox 19">
            <a:extLst>
              <a:ext uri="{FF2B5EF4-FFF2-40B4-BE49-F238E27FC236}">
                <a16:creationId xmlns:a16="http://schemas.microsoft.com/office/drawing/2014/main" xmlns="" id="{550404A4-D4AD-46F0-9137-20A78E4FAD8D}"/>
              </a:ext>
            </a:extLst>
          </p:cNvPr>
          <p:cNvSpPr txBox="1"/>
          <p:nvPr/>
        </p:nvSpPr>
        <p:spPr bwMode="auto">
          <a:xfrm>
            <a:off x="3839555" y="1048970"/>
            <a:ext cx="8130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20</a:t>
            </a:r>
          </a:p>
        </p:txBody>
      </p:sp>
      <p:sp>
        <p:nvSpPr>
          <p:cNvPr id="21" name="TextBox 20">
            <a:extLst>
              <a:ext uri="{FF2B5EF4-FFF2-40B4-BE49-F238E27FC236}">
                <a16:creationId xmlns:a16="http://schemas.microsoft.com/office/drawing/2014/main" xmlns="" id="{02D2C798-091B-4FA1-9F78-1408B7BB6B53}"/>
              </a:ext>
            </a:extLst>
          </p:cNvPr>
          <p:cNvSpPr txBox="1"/>
          <p:nvPr/>
        </p:nvSpPr>
        <p:spPr bwMode="auto">
          <a:xfrm>
            <a:off x="2333306" y="1048970"/>
            <a:ext cx="15696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610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590</a:t>
            </a:r>
          </a:p>
        </p:txBody>
      </p:sp>
      <p:pic>
        <p:nvPicPr>
          <p:cNvPr id="22" name="Picture 21">
            <a:extLst>
              <a:ext uri="{FF2B5EF4-FFF2-40B4-BE49-F238E27FC236}">
                <a16:creationId xmlns:a16="http://schemas.microsoft.com/office/drawing/2014/main" xmlns="" id="{49B0EA56-3741-42FC-AA4B-7E8881FBA3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6974" y="5375675"/>
            <a:ext cx="6142570" cy="37409"/>
          </a:xfrm>
          <a:prstGeom prst="rect">
            <a:avLst/>
          </a:prstGeom>
        </p:spPr>
      </p:pic>
      <p:pic>
        <p:nvPicPr>
          <p:cNvPr id="23" name="Picture 22">
            <a:extLst>
              <a:ext uri="{FF2B5EF4-FFF2-40B4-BE49-F238E27FC236}">
                <a16:creationId xmlns:a16="http://schemas.microsoft.com/office/drawing/2014/main" xmlns="" id="{60F673C0-88E1-4CA3-9961-BABA563296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65250" y="5405293"/>
            <a:ext cx="27018" cy="124281"/>
          </a:xfrm>
          <a:prstGeom prst="rect">
            <a:avLst/>
          </a:prstGeom>
        </p:spPr>
      </p:pic>
      <p:pic>
        <p:nvPicPr>
          <p:cNvPr id="24" name="Picture 23">
            <a:extLst>
              <a:ext uri="{FF2B5EF4-FFF2-40B4-BE49-F238E27FC236}">
                <a16:creationId xmlns:a16="http://schemas.microsoft.com/office/drawing/2014/main" xmlns="" id="{6E1D9F92-FA6B-479D-B3F8-C574EA732F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3116" y="5405293"/>
            <a:ext cx="27018" cy="124281"/>
          </a:xfrm>
          <a:prstGeom prst="rect">
            <a:avLst/>
          </a:prstGeom>
        </p:spPr>
      </p:pic>
      <p:pic>
        <p:nvPicPr>
          <p:cNvPr id="25" name="Picture 24">
            <a:extLst>
              <a:ext uri="{FF2B5EF4-FFF2-40B4-BE49-F238E27FC236}">
                <a16:creationId xmlns:a16="http://schemas.microsoft.com/office/drawing/2014/main" xmlns="" id="{F9866647-D93D-42D2-B3CD-0F6721D6A2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0423" y="5405293"/>
            <a:ext cx="27018" cy="124281"/>
          </a:xfrm>
          <a:prstGeom prst="rect">
            <a:avLst/>
          </a:prstGeom>
        </p:spPr>
      </p:pic>
      <p:sp>
        <p:nvSpPr>
          <p:cNvPr id="26" name="TextBox 25">
            <a:extLst>
              <a:ext uri="{FF2B5EF4-FFF2-40B4-BE49-F238E27FC236}">
                <a16:creationId xmlns:a16="http://schemas.microsoft.com/office/drawing/2014/main" xmlns="" id="{3412985B-EF77-4EC6-9EF2-C6FA0A83F116}"/>
              </a:ext>
            </a:extLst>
          </p:cNvPr>
          <p:cNvSpPr txBox="1"/>
          <p:nvPr/>
        </p:nvSpPr>
        <p:spPr bwMode="auto">
          <a:xfrm>
            <a:off x="7079983" y="548904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610</a:t>
            </a:r>
          </a:p>
        </p:txBody>
      </p:sp>
      <p:sp>
        <p:nvSpPr>
          <p:cNvPr id="27" name="TextBox 26">
            <a:extLst>
              <a:ext uri="{FF2B5EF4-FFF2-40B4-BE49-F238E27FC236}">
                <a16:creationId xmlns:a16="http://schemas.microsoft.com/office/drawing/2014/main" xmlns="" id="{27098157-7C9A-4341-9359-B3A6EFFE4CBC}"/>
              </a:ext>
            </a:extLst>
          </p:cNvPr>
          <p:cNvSpPr txBox="1"/>
          <p:nvPr/>
        </p:nvSpPr>
        <p:spPr bwMode="auto">
          <a:xfrm>
            <a:off x="1469683" y="548904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590</a:t>
            </a:r>
          </a:p>
        </p:txBody>
      </p:sp>
      <p:sp>
        <p:nvSpPr>
          <p:cNvPr id="28" name="TextBox 27">
            <a:extLst>
              <a:ext uri="{FF2B5EF4-FFF2-40B4-BE49-F238E27FC236}">
                <a16:creationId xmlns:a16="http://schemas.microsoft.com/office/drawing/2014/main" xmlns="" id="{2A8A50FA-00A1-48F3-BDA9-A46AD7A27025}"/>
              </a:ext>
            </a:extLst>
          </p:cNvPr>
          <p:cNvSpPr txBox="1"/>
          <p:nvPr/>
        </p:nvSpPr>
        <p:spPr bwMode="auto">
          <a:xfrm>
            <a:off x="4330667" y="548904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600</a:t>
            </a:r>
          </a:p>
        </p:txBody>
      </p:sp>
      <p:sp>
        <p:nvSpPr>
          <p:cNvPr id="29" name="TextBox 28">
            <a:extLst>
              <a:ext uri="{FF2B5EF4-FFF2-40B4-BE49-F238E27FC236}">
                <a16:creationId xmlns:a16="http://schemas.microsoft.com/office/drawing/2014/main" xmlns="" id="{D14210D8-A3F5-4A27-BC07-72F53E3BE532}"/>
              </a:ext>
            </a:extLst>
          </p:cNvPr>
          <p:cNvSpPr txBox="1"/>
          <p:nvPr/>
        </p:nvSpPr>
        <p:spPr bwMode="auto">
          <a:xfrm>
            <a:off x="2829785" y="4443003"/>
            <a:ext cx="71550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+ 10</a:t>
            </a:r>
          </a:p>
        </p:txBody>
      </p:sp>
      <p:sp>
        <p:nvSpPr>
          <p:cNvPr id="30" name="TextBox 29">
            <a:extLst>
              <a:ext uri="{FF2B5EF4-FFF2-40B4-BE49-F238E27FC236}">
                <a16:creationId xmlns:a16="http://schemas.microsoft.com/office/drawing/2014/main" xmlns="" id="{92F66767-31BB-49DC-AAF6-70D5A0025ED2}"/>
              </a:ext>
            </a:extLst>
          </p:cNvPr>
          <p:cNvSpPr txBox="1"/>
          <p:nvPr/>
        </p:nvSpPr>
        <p:spPr bwMode="auto">
          <a:xfrm>
            <a:off x="5684122" y="4443003"/>
            <a:ext cx="65434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+ 10</a:t>
            </a:r>
          </a:p>
        </p:txBody>
      </p:sp>
      <p:sp>
        <p:nvSpPr>
          <p:cNvPr id="31" name="Rectangle: Rounded Corners 30">
            <a:extLst>
              <a:ext uri="{FF2B5EF4-FFF2-40B4-BE49-F238E27FC236}">
                <a16:creationId xmlns:a16="http://schemas.microsoft.com/office/drawing/2014/main" xmlns="" id="{C684393C-7D4A-4C88-A662-E5BBA01D6CBB}"/>
              </a:ext>
            </a:extLst>
          </p:cNvPr>
          <p:cNvSpPr/>
          <p:nvPr/>
        </p:nvSpPr>
        <p:spPr bwMode="auto">
          <a:xfrm>
            <a:off x="2892031" y="4499583"/>
            <a:ext cx="3446436" cy="300897"/>
          </a:xfrm>
          <a:prstGeom prst="roundRect">
            <a:avLst>
              <a:gd name="adj" fmla="val 22542"/>
            </a:avLst>
          </a:prstGeom>
          <a:noFill/>
          <a:ln w="19050" cap="flat" cmpd="sng" algn="ctr">
            <a:solidFill>
              <a:srgbClr val="FF3838"/>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3" name="Picture 32">
            <a:extLst>
              <a:ext uri="{FF2B5EF4-FFF2-40B4-BE49-F238E27FC236}">
                <a16:creationId xmlns:a16="http://schemas.microsoft.com/office/drawing/2014/main" xmlns="" id="{A2DBFCDE-9D4D-432F-A92E-D06E4ABB4B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43549" y="4850257"/>
            <a:ext cx="2887981" cy="508763"/>
          </a:xfrm>
          <a:prstGeom prst="rect">
            <a:avLst/>
          </a:prstGeom>
        </p:spPr>
      </p:pic>
      <p:pic>
        <p:nvPicPr>
          <p:cNvPr id="34" name="Picture 33">
            <a:extLst>
              <a:ext uri="{FF2B5EF4-FFF2-40B4-BE49-F238E27FC236}">
                <a16:creationId xmlns:a16="http://schemas.microsoft.com/office/drawing/2014/main" xmlns="" id="{8C57CC54-40B7-4C3F-A2D7-59110042CB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23417" y="4850257"/>
            <a:ext cx="2775754" cy="508763"/>
          </a:xfrm>
          <a:prstGeom prst="rect">
            <a:avLst/>
          </a:prstGeom>
        </p:spPr>
      </p:pic>
    </p:spTree>
    <p:extLst>
      <p:ext uri="{BB962C8B-B14F-4D97-AF65-F5344CB8AC3E}">
        <p14:creationId xmlns:p14="http://schemas.microsoft.com/office/powerpoint/2010/main" val="3322907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grpId="0" nodeType="click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wheel(1)">
                                      <p:cBhvr>
                                        <p:cTn id="31" dur="750"/>
                                        <p:tgtEl>
                                          <p:spTgt spid="31"/>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xit" presetSubtype="0" fill="hold" grpId="0" nodeType="clickEffect">
                                  <p:stCondLst>
                                    <p:cond delay="0"/>
                                  </p:stCondLst>
                                  <p:childTnLst>
                                    <p:animEffect transition="out" filter="fade">
                                      <p:cBhvr>
                                        <p:cTn id="40" dur="500"/>
                                        <p:tgtEl>
                                          <p:spTgt spid="9"/>
                                        </p:tgtEl>
                                      </p:cBhvr>
                                    </p:animEffect>
                                    <p:set>
                                      <p:cBhvr>
                                        <p:cTn id="41" dur="1" fill="hold">
                                          <p:stCondLst>
                                            <p:cond delay="499"/>
                                          </p:stCondLst>
                                        </p:cTn>
                                        <p:tgtEl>
                                          <p:spTgt spid="9"/>
                                        </p:tgtEl>
                                        <p:attrNameLst>
                                          <p:attrName>style.visibility</p:attrName>
                                        </p:attrNameLst>
                                      </p:cBhvr>
                                      <p:to>
                                        <p:strVal val="hidden"/>
                                      </p:to>
                                    </p:set>
                                  </p:childTnLst>
                                </p:cTn>
                              </p:par>
                            </p:childTnLst>
                          </p:cTn>
                        </p:par>
                        <p:par>
                          <p:cTn id="42" fill="hold">
                            <p:stCondLst>
                              <p:cond delay="5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20" grpId="0"/>
      <p:bldP spid="28" grpId="0"/>
      <p:bldP spid="29" grpId="0"/>
      <p:bldP spid="30" grpId="0"/>
      <p:bldP spid="3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3:7</a:t>
            </a:r>
          </a:p>
        </p:txBody>
      </p:sp>
      <p:sp>
        <p:nvSpPr>
          <p:cNvPr id="7" name="TextBox 6">
            <a:extLst>
              <a:ext uri="{FF2B5EF4-FFF2-40B4-BE49-F238E27FC236}">
                <a16:creationId xmlns:a16="http://schemas.microsoft.com/office/drawing/2014/main" xmlns="" id="{96FD352C-6CCB-49E4-B69C-A379FAA849CA}"/>
              </a:ext>
            </a:extLst>
          </p:cNvPr>
          <p:cNvSpPr txBox="1"/>
          <p:nvPr/>
        </p:nvSpPr>
        <p:spPr bwMode="auto">
          <a:xfrm>
            <a:off x="4840943" y="1048970"/>
            <a:ext cx="9701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120</a:t>
            </a:r>
          </a:p>
        </p:txBody>
      </p:sp>
      <p:sp>
        <p:nvSpPr>
          <p:cNvPr id="8" name="TextBox 7">
            <a:extLst>
              <a:ext uri="{FF2B5EF4-FFF2-40B4-BE49-F238E27FC236}">
                <a16:creationId xmlns:a16="http://schemas.microsoft.com/office/drawing/2014/main" xmlns="" id="{52801AC9-B6EC-42A9-9F19-910CA6BA8A01}"/>
              </a:ext>
            </a:extLst>
          </p:cNvPr>
          <p:cNvSpPr txBox="1"/>
          <p:nvPr/>
        </p:nvSpPr>
        <p:spPr bwMode="auto">
          <a:xfrm>
            <a:off x="3334694" y="1048970"/>
            <a:ext cx="15696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610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490</a:t>
            </a:r>
          </a:p>
        </p:txBody>
      </p:sp>
      <p:pic>
        <p:nvPicPr>
          <p:cNvPr id="9" name="Picture 8">
            <a:extLst>
              <a:ext uri="{FF2B5EF4-FFF2-40B4-BE49-F238E27FC236}">
                <a16:creationId xmlns:a16="http://schemas.microsoft.com/office/drawing/2014/main" xmlns="" id="{CBE7F77A-1119-467D-91C4-11458AF3DE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6974" y="5375675"/>
            <a:ext cx="6142570" cy="37409"/>
          </a:xfrm>
          <a:prstGeom prst="rect">
            <a:avLst/>
          </a:prstGeom>
        </p:spPr>
      </p:pic>
      <p:pic>
        <p:nvPicPr>
          <p:cNvPr id="10" name="Picture 9">
            <a:extLst>
              <a:ext uri="{FF2B5EF4-FFF2-40B4-BE49-F238E27FC236}">
                <a16:creationId xmlns:a16="http://schemas.microsoft.com/office/drawing/2014/main" xmlns="" id="{1503EA1B-C0FD-4C47-A539-E9D7C72ACA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65251" y="5405293"/>
            <a:ext cx="31304" cy="144000"/>
          </a:xfrm>
          <a:prstGeom prst="rect">
            <a:avLst/>
          </a:prstGeom>
        </p:spPr>
      </p:pic>
      <p:pic>
        <p:nvPicPr>
          <p:cNvPr id="11" name="Picture 10">
            <a:extLst>
              <a:ext uri="{FF2B5EF4-FFF2-40B4-BE49-F238E27FC236}">
                <a16:creationId xmlns:a16="http://schemas.microsoft.com/office/drawing/2014/main" xmlns="" id="{788D0AE5-8642-4A70-9BF3-1E05A92DD3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3117" y="5405293"/>
            <a:ext cx="31304" cy="144000"/>
          </a:xfrm>
          <a:prstGeom prst="rect">
            <a:avLst/>
          </a:prstGeom>
        </p:spPr>
      </p:pic>
      <p:pic>
        <p:nvPicPr>
          <p:cNvPr id="12" name="Picture 11">
            <a:extLst>
              <a:ext uri="{FF2B5EF4-FFF2-40B4-BE49-F238E27FC236}">
                <a16:creationId xmlns:a16="http://schemas.microsoft.com/office/drawing/2014/main" xmlns="" id="{B4F3B91A-9FB8-4B1A-9031-14EE2477A8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5505" y="5405293"/>
            <a:ext cx="31304" cy="144000"/>
          </a:xfrm>
          <a:prstGeom prst="rect">
            <a:avLst/>
          </a:prstGeom>
        </p:spPr>
      </p:pic>
      <p:sp>
        <p:nvSpPr>
          <p:cNvPr id="13" name="TextBox 12">
            <a:extLst>
              <a:ext uri="{FF2B5EF4-FFF2-40B4-BE49-F238E27FC236}">
                <a16:creationId xmlns:a16="http://schemas.microsoft.com/office/drawing/2014/main" xmlns="" id="{F69C2D79-81F6-4E4D-9552-2510325A884C}"/>
              </a:ext>
            </a:extLst>
          </p:cNvPr>
          <p:cNvSpPr txBox="1"/>
          <p:nvPr/>
        </p:nvSpPr>
        <p:spPr bwMode="auto">
          <a:xfrm>
            <a:off x="7079983" y="548904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610</a:t>
            </a:r>
          </a:p>
        </p:txBody>
      </p:sp>
      <p:sp>
        <p:nvSpPr>
          <p:cNvPr id="14" name="TextBox 13">
            <a:extLst>
              <a:ext uri="{FF2B5EF4-FFF2-40B4-BE49-F238E27FC236}">
                <a16:creationId xmlns:a16="http://schemas.microsoft.com/office/drawing/2014/main" xmlns="" id="{DDD55F92-A03A-4C93-8291-3D1129F37617}"/>
              </a:ext>
            </a:extLst>
          </p:cNvPr>
          <p:cNvSpPr txBox="1"/>
          <p:nvPr/>
        </p:nvSpPr>
        <p:spPr bwMode="auto">
          <a:xfrm>
            <a:off x="1469683" y="548904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490</a:t>
            </a:r>
          </a:p>
        </p:txBody>
      </p:sp>
      <p:sp>
        <p:nvSpPr>
          <p:cNvPr id="15" name="TextBox 14">
            <a:extLst>
              <a:ext uri="{FF2B5EF4-FFF2-40B4-BE49-F238E27FC236}">
                <a16:creationId xmlns:a16="http://schemas.microsoft.com/office/drawing/2014/main" xmlns="" id="{8DA1C6D5-F663-46D0-9690-3B8DE97FEC09}"/>
              </a:ext>
            </a:extLst>
          </p:cNvPr>
          <p:cNvSpPr txBox="1"/>
          <p:nvPr/>
        </p:nvSpPr>
        <p:spPr bwMode="auto">
          <a:xfrm>
            <a:off x="6635749" y="548904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600</a:t>
            </a:r>
          </a:p>
        </p:txBody>
      </p:sp>
      <p:sp>
        <p:nvSpPr>
          <p:cNvPr id="16" name="TextBox 15">
            <a:extLst>
              <a:ext uri="{FF2B5EF4-FFF2-40B4-BE49-F238E27FC236}">
                <a16:creationId xmlns:a16="http://schemas.microsoft.com/office/drawing/2014/main" xmlns="" id="{0FBC50A8-CD0B-4796-8D08-4E148FA77BFD}"/>
              </a:ext>
            </a:extLst>
          </p:cNvPr>
          <p:cNvSpPr txBox="1"/>
          <p:nvPr/>
        </p:nvSpPr>
        <p:spPr bwMode="auto">
          <a:xfrm>
            <a:off x="1652834" y="4443003"/>
            <a:ext cx="71550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+ 10</a:t>
            </a:r>
          </a:p>
        </p:txBody>
      </p:sp>
      <p:sp>
        <p:nvSpPr>
          <p:cNvPr id="17" name="TextBox 16">
            <a:extLst>
              <a:ext uri="{FF2B5EF4-FFF2-40B4-BE49-F238E27FC236}">
                <a16:creationId xmlns:a16="http://schemas.microsoft.com/office/drawing/2014/main" xmlns="" id="{DF1F4ED7-1B9A-46FC-934B-100604D6CAC7}"/>
              </a:ext>
            </a:extLst>
          </p:cNvPr>
          <p:cNvSpPr txBox="1"/>
          <p:nvPr/>
        </p:nvSpPr>
        <p:spPr bwMode="auto">
          <a:xfrm>
            <a:off x="6858872" y="4443003"/>
            <a:ext cx="65434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+ 10</a:t>
            </a:r>
          </a:p>
        </p:txBody>
      </p:sp>
      <p:sp>
        <p:nvSpPr>
          <p:cNvPr id="18" name="Rectangle: Rounded Corners 17">
            <a:extLst>
              <a:ext uri="{FF2B5EF4-FFF2-40B4-BE49-F238E27FC236}">
                <a16:creationId xmlns:a16="http://schemas.microsoft.com/office/drawing/2014/main" xmlns="" id="{8691C0A6-5ED6-47B1-8AA6-FC4F1D27F5C2}"/>
              </a:ext>
            </a:extLst>
          </p:cNvPr>
          <p:cNvSpPr/>
          <p:nvPr/>
        </p:nvSpPr>
        <p:spPr bwMode="auto">
          <a:xfrm>
            <a:off x="1709738" y="4499583"/>
            <a:ext cx="5803480" cy="300897"/>
          </a:xfrm>
          <a:prstGeom prst="roundRect">
            <a:avLst>
              <a:gd name="adj" fmla="val 22542"/>
            </a:avLst>
          </a:prstGeom>
          <a:noFill/>
          <a:ln w="19050" cap="flat" cmpd="sng" algn="ctr">
            <a:solidFill>
              <a:srgbClr val="FF3838"/>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2" name="Picture 21">
            <a:extLst>
              <a:ext uri="{FF2B5EF4-FFF2-40B4-BE49-F238E27FC236}">
                <a16:creationId xmlns:a16="http://schemas.microsoft.com/office/drawing/2014/main" xmlns="" id="{21E7A9CF-3DA4-473D-ADFB-4D9C80ABDC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5827" y="5405293"/>
            <a:ext cx="31304" cy="144000"/>
          </a:xfrm>
          <a:prstGeom prst="rect">
            <a:avLst/>
          </a:prstGeom>
        </p:spPr>
      </p:pic>
      <p:sp>
        <p:nvSpPr>
          <p:cNvPr id="23" name="TextBox 22">
            <a:extLst>
              <a:ext uri="{FF2B5EF4-FFF2-40B4-BE49-F238E27FC236}">
                <a16:creationId xmlns:a16="http://schemas.microsoft.com/office/drawing/2014/main" xmlns="" id="{C3A6BB41-5A80-40FD-9ACB-C1F939AE82C6}"/>
              </a:ext>
            </a:extLst>
          </p:cNvPr>
          <p:cNvSpPr txBox="1"/>
          <p:nvPr/>
        </p:nvSpPr>
        <p:spPr bwMode="auto">
          <a:xfrm>
            <a:off x="1926071" y="5482823"/>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500</a:t>
            </a:r>
          </a:p>
        </p:txBody>
      </p:sp>
      <p:sp>
        <p:nvSpPr>
          <p:cNvPr id="24" name="TextBox 23">
            <a:extLst>
              <a:ext uri="{FF2B5EF4-FFF2-40B4-BE49-F238E27FC236}">
                <a16:creationId xmlns:a16="http://schemas.microsoft.com/office/drawing/2014/main" xmlns="" id="{A2D8E6E0-5DF7-4259-9E52-CB589A840AF9}"/>
              </a:ext>
            </a:extLst>
          </p:cNvPr>
          <p:cNvSpPr txBox="1"/>
          <p:nvPr/>
        </p:nvSpPr>
        <p:spPr bwMode="auto">
          <a:xfrm>
            <a:off x="4086618" y="4443003"/>
            <a:ext cx="9701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+ 100</a:t>
            </a:r>
          </a:p>
        </p:txBody>
      </p:sp>
      <p:pic>
        <p:nvPicPr>
          <p:cNvPr id="26" name="Picture 25">
            <a:extLst>
              <a:ext uri="{FF2B5EF4-FFF2-40B4-BE49-F238E27FC236}">
                <a16:creationId xmlns:a16="http://schemas.microsoft.com/office/drawing/2014/main" xmlns="" id="{951CC7F2-6A45-422C-BB9F-43B62609CE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26137" y="4831935"/>
            <a:ext cx="4691099" cy="508763"/>
          </a:xfrm>
          <a:prstGeom prst="rect">
            <a:avLst/>
          </a:prstGeom>
        </p:spPr>
      </p:pic>
      <p:pic>
        <p:nvPicPr>
          <p:cNvPr id="28" name="Picture 27">
            <a:extLst>
              <a:ext uri="{FF2B5EF4-FFF2-40B4-BE49-F238E27FC236}">
                <a16:creationId xmlns:a16="http://schemas.microsoft.com/office/drawing/2014/main" xmlns="" id="{DBFEC76F-8F91-4128-82D5-49D4194D7D9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53117" y="4831935"/>
            <a:ext cx="508763" cy="508763"/>
          </a:xfrm>
          <a:prstGeom prst="rect">
            <a:avLst/>
          </a:prstGeom>
        </p:spPr>
      </p:pic>
      <p:pic>
        <p:nvPicPr>
          <p:cNvPr id="29" name="Picture 28">
            <a:extLst>
              <a:ext uri="{FF2B5EF4-FFF2-40B4-BE49-F238E27FC236}">
                <a16:creationId xmlns:a16="http://schemas.microsoft.com/office/drawing/2014/main" xmlns="" id="{EE407B90-15D9-4CE2-9860-9CC87828074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33672" y="4831935"/>
            <a:ext cx="508763" cy="508763"/>
          </a:xfrm>
          <a:prstGeom prst="rect">
            <a:avLst/>
          </a:prstGeom>
        </p:spPr>
      </p:pic>
      <p:sp>
        <p:nvSpPr>
          <p:cNvPr id="30" name="TextBox 29">
            <a:extLst>
              <a:ext uri="{FF2B5EF4-FFF2-40B4-BE49-F238E27FC236}">
                <a16:creationId xmlns:a16="http://schemas.microsoft.com/office/drawing/2014/main" xmlns="" id="{109F4F06-0DC1-491E-9D1D-865FF138DC12}"/>
              </a:ext>
            </a:extLst>
          </p:cNvPr>
          <p:cNvSpPr txBox="1"/>
          <p:nvPr/>
        </p:nvSpPr>
        <p:spPr bwMode="auto">
          <a:xfrm>
            <a:off x="6656584" y="3042883"/>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31" name="TextBox 30">
            <a:extLst>
              <a:ext uri="{FF2B5EF4-FFF2-40B4-BE49-F238E27FC236}">
                <a16:creationId xmlns:a16="http://schemas.microsoft.com/office/drawing/2014/main" xmlns="" id="{9E7DCC62-BA26-4E0B-986E-6B03AF77AEEE}"/>
              </a:ext>
            </a:extLst>
          </p:cNvPr>
          <p:cNvSpPr txBox="1"/>
          <p:nvPr/>
        </p:nvSpPr>
        <p:spPr bwMode="auto">
          <a:xfrm>
            <a:off x="3576426" y="3042884"/>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490</a:t>
            </a:r>
          </a:p>
        </p:txBody>
      </p:sp>
      <p:sp>
        <p:nvSpPr>
          <p:cNvPr id="32" name="Rectangle 31">
            <a:extLst>
              <a:ext uri="{FF2B5EF4-FFF2-40B4-BE49-F238E27FC236}">
                <a16:creationId xmlns:a16="http://schemas.microsoft.com/office/drawing/2014/main" xmlns="" id="{D8DFBD5E-310E-4326-94BF-4D6F68786994}"/>
              </a:ext>
            </a:extLst>
          </p:cNvPr>
          <p:cNvSpPr/>
          <p:nvPr/>
        </p:nvSpPr>
        <p:spPr bwMode="auto">
          <a:xfrm>
            <a:off x="1466988" y="2069996"/>
            <a:ext cx="6192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33" name="Rectangle 32">
            <a:extLst>
              <a:ext uri="{FF2B5EF4-FFF2-40B4-BE49-F238E27FC236}">
                <a16:creationId xmlns:a16="http://schemas.microsoft.com/office/drawing/2014/main" xmlns="" id="{B6CF3AB9-B6D7-4CC3-85AC-45E59E508F01}"/>
              </a:ext>
            </a:extLst>
          </p:cNvPr>
          <p:cNvSpPr/>
          <p:nvPr/>
        </p:nvSpPr>
        <p:spPr bwMode="auto">
          <a:xfrm>
            <a:off x="1466988" y="2872475"/>
            <a:ext cx="49752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4" name="TextBox 33">
            <a:extLst>
              <a:ext uri="{FF2B5EF4-FFF2-40B4-BE49-F238E27FC236}">
                <a16:creationId xmlns:a16="http://schemas.microsoft.com/office/drawing/2014/main" xmlns="" id="{C0CEB419-32A9-42C3-8413-1C950F631191}"/>
              </a:ext>
            </a:extLst>
          </p:cNvPr>
          <p:cNvSpPr txBox="1"/>
          <p:nvPr/>
        </p:nvSpPr>
        <p:spPr bwMode="auto">
          <a:xfrm>
            <a:off x="4168984" y="2240405"/>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610</a:t>
            </a:r>
          </a:p>
        </p:txBody>
      </p:sp>
      <p:sp>
        <p:nvSpPr>
          <p:cNvPr id="35" name="Rectangle 34">
            <a:extLst>
              <a:ext uri="{FF2B5EF4-FFF2-40B4-BE49-F238E27FC236}">
                <a16:creationId xmlns:a16="http://schemas.microsoft.com/office/drawing/2014/main" xmlns="" id="{A86B8420-D3BA-4DFE-9268-59B82F2A29A2}"/>
              </a:ext>
            </a:extLst>
          </p:cNvPr>
          <p:cNvSpPr/>
          <p:nvPr/>
        </p:nvSpPr>
        <p:spPr bwMode="auto">
          <a:xfrm>
            <a:off x="6442188" y="2872475"/>
            <a:ext cx="12168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6" name="TextBox 35">
            <a:extLst>
              <a:ext uri="{FF2B5EF4-FFF2-40B4-BE49-F238E27FC236}">
                <a16:creationId xmlns:a16="http://schemas.microsoft.com/office/drawing/2014/main" xmlns="" id="{4B6FA10C-6D22-41C1-984E-4910CDBFFECF}"/>
              </a:ext>
            </a:extLst>
          </p:cNvPr>
          <p:cNvSpPr txBox="1"/>
          <p:nvPr/>
        </p:nvSpPr>
        <p:spPr bwMode="auto">
          <a:xfrm>
            <a:off x="6672426" y="3042884"/>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120</a:t>
            </a:r>
          </a:p>
        </p:txBody>
      </p:sp>
    </p:spTree>
    <p:extLst>
      <p:ext uri="{BB962C8B-B14F-4D97-AF65-F5344CB8AC3E}">
        <p14:creationId xmlns:p14="http://schemas.microsoft.com/office/powerpoint/2010/main" val="3148495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left)">
                                      <p:cBhvr>
                                        <p:cTn id="39" dur="500"/>
                                        <p:tgtEl>
                                          <p:spTgt spid="29"/>
                                        </p:tgtEl>
                                      </p:cBhvr>
                                    </p:animEffect>
                                  </p:childTnLst>
                                </p:cTn>
                              </p:par>
                              <p:par>
                                <p:cTn id="40" presetID="10" presetClass="entr" presetSubtype="0" fill="hold" grpId="0" nodeType="withEffect">
                                  <p:stCondLst>
                                    <p:cond delay="25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heel(1)">
                                      <p:cBhvr>
                                        <p:cTn id="47" dur="75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grpId="0" nodeType="clickEffect">
                                  <p:stCondLst>
                                    <p:cond delay="0"/>
                                  </p:stCondLst>
                                  <p:childTnLst>
                                    <p:animEffect transition="out" filter="fade">
                                      <p:cBhvr>
                                        <p:cTn id="56" dur="500"/>
                                        <p:tgtEl>
                                          <p:spTgt spid="30"/>
                                        </p:tgtEl>
                                      </p:cBhvr>
                                    </p:animEffect>
                                    <p:set>
                                      <p:cBhvr>
                                        <p:cTn id="57" dur="1" fill="hold">
                                          <p:stCondLst>
                                            <p:cond delay="499"/>
                                          </p:stCondLst>
                                        </p:cTn>
                                        <p:tgtEl>
                                          <p:spTgt spid="30"/>
                                        </p:tgtEl>
                                        <p:attrNameLst>
                                          <p:attrName>style.visibility</p:attrName>
                                        </p:attrNameLst>
                                      </p:cBhvr>
                                      <p:to>
                                        <p:strVal val="hidden"/>
                                      </p:to>
                                    </p:set>
                                  </p:childTnLst>
                                </p:cTn>
                              </p:par>
                            </p:childTnLst>
                          </p:cTn>
                        </p:par>
                        <p:par>
                          <p:cTn id="58" fill="hold">
                            <p:stCondLst>
                              <p:cond delay="5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5" grpId="0"/>
      <p:bldP spid="16" grpId="0"/>
      <p:bldP spid="17" grpId="0"/>
      <p:bldP spid="18" grpId="0" animBg="1"/>
      <p:bldP spid="23" grpId="0"/>
      <p:bldP spid="24" grpId="0"/>
      <p:bldP spid="30" grpId="0"/>
      <p:bldP spid="3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3:9</a:t>
            </a:r>
          </a:p>
        </p:txBody>
      </p:sp>
      <p:sp>
        <p:nvSpPr>
          <p:cNvPr id="18" name="TextBox 17">
            <a:extLst>
              <a:ext uri="{FF2B5EF4-FFF2-40B4-BE49-F238E27FC236}">
                <a16:creationId xmlns:a16="http://schemas.microsoft.com/office/drawing/2014/main" xmlns="" id="{95C38621-E2DF-4989-942C-D1417E271CB7}"/>
              </a:ext>
            </a:extLst>
          </p:cNvPr>
          <p:cNvSpPr txBox="1"/>
          <p:nvPr/>
        </p:nvSpPr>
        <p:spPr bwMode="auto">
          <a:xfrm>
            <a:off x="3411177" y="1048970"/>
            <a:ext cx="14125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132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14</a:t>
            </a:r>
          </a:p>
        </p:txBody>
      </p:sp>
      <p:pic>
        <p:nvPicPr>
          <p:cNvPr id="20" name="Picture 19">
            <a:extLst>
              <a:ext uri="{FF2B5EF4-FFF2-40B4-BE49-F238E27FC236}">
                <a16:creationId xmlns:a16="http://schemas.microsoft.com/office/drawing/2014/main" xmlns="" id="{0515735F-7C12-4B9F-B618-2518002FF5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7041" y="2706380"/>
            <a:ext cx="14963" cy="142155"/>
          </a:xfrm>
          <a:prstGeom prst="rect">
            <a:avLst/>
          </a:prstGeom>
        </p:spPr>
      </p:pic>
      <p:pic>
        <p:nvPicPr>
          <p:cNvPr id="21" name="Picture 20">
            <a:extLst>
              <a:ext uri="{FF2B5EF4-FFF2-40B4-BE49-F238E27FC236}">
                <a16:creationId xmlns:a16="http://schemas.microsoft.com/office/drawing/2014/main" xmlns="" id="{E19BDCC5-FD9F-4F93-8FD2-08D69738BD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2160" y="2706379"/>
            <a:ext cx="14963" cy="172082"/>
          </a:xfrm>
          <a:prstGeom prst="rect">
            <a:avLst/>
          </a:prstGeom>
        </p:spPr>
      </p:pic>
      <p:sp>
        <p:nvSpPr>
          <p:cNvPr id="23" name="TextBox 22">
            <a:extLst>
              <a:ext uri="{FF2B5EF4-FFF2-40B4-BE49-F238E27FC236}">
                <a16:creationId xmlns:a16="http://schemas.microsoft.com/office/drawing/2014/main" xmlns="" id="{0BA1253E-8E12-430B-A79A-829A56885F41}"/>
              </a:ext>
            </a:extLst>
          </p:cNvPr>
          <p:cNvSpPr txBox="1"/>
          <p:nvPr/>
        </p:nvSpPr>
        <p:spPr bwMode="auto">
          <a:xfrm>
            <a:off x="6241773" y="2790127"/>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132</a:t>
            </a:r>
          </a:p>
        </p:txBody>
      </p:sp>
      <p:sp>
        <p:nvSpPr>
          <p:cNvPr id="24" name="TextBox 23">
            <a:extLst>
              <a:ext uri="{FF2B5EF4-FFF2-40B4-BE49-F238E27FC236}">
                <a16:creationId xmlns:a16="http://schemas.microsoft.com/office/drawing/2014/main" xmlns="" id="{5569E2B3-A23C-41CE-AA57-0C46C080CA39}"/>
              </a:ext>
            </a:extLst>
          </p:cNvPr>
          <p:cNvSpPr txBox="1"/>
          <p:nvPr/>
        </p:nvSpPr>
        <p:spPr bwMode="auto">
          <a:xfrm>
            <a:off x="2417425" y="2790127"/>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118</a:t>
            </a:r>
          </a:p>
        </p:txBody>
      </p:sp>
      <p:sp>
        <p:nvSpPr>
          <p:cNvPr id="25" name="TextBox 24">
            <a:extLst>
              <a:ext uri="{FF2B5EF4-FFF2-40B4-BE49-F238E27FC236}">
                <a16:creationId xmlns:a16="http://schemas.microsoft.com/office/drawing/2014/main" xmlns="" id="{5B992FDE-A3A9-436E-A952-D3A154A19315}"/>
              </a:ext>
            </a:extLst>
          </p:cNvPr>
          <p:cNvSpPr txBox="1"/>
          <p:nvPr/>
        </p:nvSpPr>
        <p:spPr bwMode="auto">
          <a:xfrm>
            <a:off x="3513126" y="2790127"/>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122</a:t>
            </a:r>
          </a:p>
        </p:txBody>
      </p:sp>
      <p:sp>
        <p:nvSpPr>
          <p:cNvPr id="26" name="TextBox 25">
            <a:extLst>
              <a:ext uri="{FF2B5EF4-FFF2-40B4-BE49-F238E27FC236}">
                <a16:creationId xmlns:a16="http://schemas.microsoft.com/office/drawing/2014/main" xmlns="" id="{6854C73F-4CC6-4738-B99E-3CF4F1B33817}"/>
              </a:ext>
            </a:extLst>
          </p:cNvPr>
          <p:cNvSpPr txBox="1"/>
          <p:nvPr/>
        </p:nvSpPr>
        <p:spPr bwMode="auto">
          <a:xfrm>
            <a:off x="2969715" y="1775843"/>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4</a:t>
            </a:r>
          </a:p>
        </p:txBody>
      </p:sp>
      <p:sp>
        <p:nvSpPr>
          <p:cNvPr id="27" name="TextBox 26">
            <a:extLst>
              <a:ext uri="{FF2B5EF4-FFF2-40B4-BE49-F238E27FC236}">
                <a16:creationId xmlns:a16="http://schemas.microsoft.com/office/drawing/2014/main" xmlns="" id="{4E94205D-8883-43EA-A5AC-257FBB7616EC}"/>
              </a:ext>
            </a:extLst>
          </p:cNvPr>
          <p:cNvSpPr txBox="1"/>
          <p:nvPr/>
        </p:nvSpPr>
        <p:spPr bwMode="auto">
          <a:xfrm>
            <a:off x="4842585" y="1775843"/>
            <a:ext cx="654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10</a:t>
            </a:r>
          </a:p>
        </p:txBody>
      </p:sp>
      <p:sp>
        <p:nvSpPr>
          <p:cNvPr id="28" name="Rectangle: Rounded Corners 27">
            <a:extLst>
              <a:ext uri="{FF2B5EF4-FFF2-40B4-BE49-F238E27FC236}">
                <a16:creationId xmlns:a16="http://schemas.microsoft.com/office/drawing/2014/main" xmlns="" id="{41D4ADD1-9E40-43F8-B792-038FDAF3FA2D}"/>
              </a:ext>
            </a:extLst>
          </p:cNvPr>
          <p:cNvSpPr/>
          <p:nvPr/>
        </p:nvSpPr>
        <p:spPr bwMode="auto">
          <a:xfrm>
            <a:off x="2465054" y="2842633"/>
            <a:ext cx="504662" cy="300897"/>
          </a:xfrm>
          <a:prstGeom prst="roundRect">
            <a:avLst>
              <a:gd name="adj" fmla="val 22542"/>
            </a:avLst>
          </a:prstGeom>
          <a:noFill/>
          <a:ln w="19050" cap="flat" cmpd="sng" algn="ctr">
            <a:solidFill>
              <a:srgbClr val="FF3838"/>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1" name="Picture 30">
            <a:extLst>
              <a:ext uri="{FF2B5EF4-FFF2-40B4-BE49-F238E27FC236}">
                <a16:creationId xmlns:a16="http://schemas.microsoft.com/office/drawing/2014/main" xmlns="" id="{0BAC05A4-9601-4C94-8EFC-A7582BC704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5147" y="2706379"/>
            <a:ext cx="14963" cy="172082"/>
          </a:xfrm>
          <a:prstGeom prst="rect">
            <a:avLst/>
          </a:prstGeom>
        </p:spPr>
      </p:pic>
      <p:pic>
        <p:nvPicPr>
          <p:cNvPr id="33" name="Picture 32">
            <a:extLst>
              <a:ext uri="{FF2B5EF4-FFF2-40B4-BE49-F238E27FC236}">
                <a16:creationId xmlns:a16="http://schemas.microsoft.com/office/drawing/2014/main" xmlns="" id="{AC46762B-9784-4557-ABB5-4EFA17AE95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6974" y="2675299"/>
            <a:ext cx="6142570" cy="37409"/>
          </a:xfrm>
          <a:prstGeom prst="rect">
            <a:avLst/>
          </a:prstGeom>
        </p:spPr>
      </p:pic>
      <p:pic>
        <p:nvPicPr>
          <p:cNvPr id="35" name="Picture 34">
            <a:extLst>
              <a:ext uri="{FF2B5EF4-FFF2-40B4-BE49-F238E27FC236}">
                <a16:creationId xmlns:a16="http://schemas.microsoft.com/office/drawing/2014/main" xmlns="" id="{164CE9A4-3E8B-45ED-ABB4-5ACF897C5AF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93104" y="2149928"/>
            <a:ext cx="2753309" cy="508763"/>
          </a:xfrm>
          <a:prstGeom prst="rect">
            <a:avLst/>
          </a:prstGeom>
        </p:spPr>
      </p:pic>
      <p:pic>
        <p:nvPicPr>
          <p:cNvPr id="37" name="Picture 36">
            <a:extLst>
              <a:ext uri="{FF2B5EF4-FFF2-40B4-BE49-F238E27FC236}">
                <a16:creationId xmlns:a16="http://schemas.microsoft.com/office/drawing/2014/main" xmlns="" id="{5BA92283-431B-4FC7-9D64-F45B94EBAF2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70029" y="2148113"/>
            <a:ext cx="1122273" cy="508763"/>
          </a:xfrm>
          <a:prstGeom prst="rect">
            <a:avLst/>
          </a:prstGeom>
        </p:spPr>
      </p:pic>
    </p:spTree>
    <p:extLst>
      <p:ext uri="{BB962C8B-B14F-4D97-AF65-F5344CB8AC3E}">
        <p14:creationId xmlns:p14="http://schemas.microsoft.com/office/powerpoint/2010/main" val="3901447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2" fill="hold" nodeType="click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wipe(right)">
                                      <p:cBhvr>
                                        <p:cTn id="18" dur="500"/>
                                        <p:tgtEl>
                                          <p:spTgt spid="35"/>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500"/>
                                        <p:tgtEl>
                                          <p:spTgt spid="25"/>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2" fill="hold" nodeType="click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right)">
                                      <p:cBhvr>
                                        <p:cTn id="34" dur="500"/>
                                        <p:tgtEl>
                                          <p:spTgt spid="37"/>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childTnLst>
                          </p:cTn>
                        </p:par>
                      </p:childTnLst>
                    </p:cTn>
                  </p:par>
                  <p:par>
                    <p:cTn id="46" fill="hold">
                      <p:stCondLst>
                        <p:cond delay="indefinite"/>
                      </p:stCondLst>
                      <p:childTnLst>
                        <p:par>
                          <p:cTn id="47" fill="hold">
                            <p:stCondLst>
                              <p:cond delay="0"/>
                            </p:stCondLst>
                            <p:childTnLst>
                              <p:par>
                                <p:cTn id="48" presetID="21" presetClass="entr" presetSubtype="1" fill="hold" grpId="0" nodeType="click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wheel(1)">
                                      <p:cBhvr>
                                        <p:cTn id="50"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3:9</a:t>
            </a:r>
          </a:p>
        </p:txBody>
      </p:sp>
      <p:sp>
        <p:nvSpPr>
          <p:cNvPr id="4" name="TextBox 3">
            <a:extLst>
              <a:ext uri="{FF2B5EF4-FFF2-40B4-BE49-F238E27FC236}">
                <a16:creationId xmlns:a16="http://schemas.microsoft.com/office/drawing/2014/main" xmlns="" id="{ABF0F17C-BF82-4490-93FA-EF821F1C12E3}"/>
              </a:ext>
            </a:extLst>
          </p:cNvPr>
          <p:cNvSpPr txBox="1"/>
          <p:nvPr/>
        </p:nvSpPr>
        <p:spPr bwMode="auto">
          <a:xfrm>
            <a:off x="4760304" y="1048970"/>
            <a:ext cx="9701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118</a:t>
            </a:r>
          </a:p>
        </p:txBody>
      </p:sp>
      <p:sp>
        <p:nvSpPr>
          <p:cNvPr id="5" name="TextBox 4">
            <a:extLst>
              <a:ext uri="{FF2B5EF4-FFF2-40B4-BE49-F238E27FC236}">
                <a16:creationId xmlns:a16="http://schemas.microsoft.com/office/drawing/2014/main" xmlns="" id="{A43A5D06-FBE0-4549-9E02-71714FF286F5}"/>
              </a:ext>
            </a:extLst>
          </p:cNvPr>
          <p:cNvSpPr txBox="1"/>
          <p:nvPr/>
        </p:nvSpPr>
        <p:spPr bwMode="auto">
          <a:xfrm>
            <a:off x="3411177" y="1048970"/>
            <a:ext cx="14125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132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14</a:t>
            </a:r>
          </a:p>
        </p:txBody>
      </p:sp>
      <p:pic>
        <p:nvPicPr>
          <p:cNvPr id="6" name="Picture 5">
            <a:extLst>
              <a:ext uri="{FF2B5EF4-FFF2-40B4-BE49-F238E27FC236}">
                <a16:creationId xmlns:a16="http://schemas.microsoft.com/office/drawing/2014/main" xmlns="" id="{8BD2F22C-3B7B-4A17-A5E6-31AEFBC3DB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7041" y="2706380"/>
            <a:ext cx="14963" cy="142155"/>
          </a:xfrm>
          <a:prstGeom prst="rect">
            <a:avLst/>
          </a:prstGeom>
        </p:spPr>
      </p:pic>
      <p:pic>
        <p:nvPicPr>
          <p:cNvPr id="7" name="Picture 6">
            <a:extLst>
              <a:ext uri="{FF2B5EF4-FFF2-40B4-BE49-F238E27FC236}">
                <a16:creationId xmlns:a16="http://schemas.microsoft.com/office/drawing/2014/main" xmlns="" id="{5F9C3C3C-4B59-43F9-86FC-3DBEE6C7EB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2160" y="2706379"/>
            <a:ext cx="14963" cy="172082"/>
          </a:xfrm>
          <a:prstGeom prst="rect">
            <a:avLst/>
          </a:prstGeom>
        </p:spPr>
      </p:pic>
      <p:sp>
        <p:nvSpPr>
          <p:cNvPr id="8" name="TextBox 7">
            <a:extLst>
              <a:ext uri="{FF2B5EF4-FFF2-40B4-BE49-F238E27FC236}">
                <a16:creationId xmlns:a16="http://schemas.microsoft.com/office/drawing/2014/main" xmlns="" id="{AFD09F34-4FE0-4CC2-BB9F-64F7AA76ADE9}"/>
              </a:ext>
            </a:extLst>
          </p:cNvPr>
          <p:cNvSpPr txBox="1"/>
          <p:nvPr/>
        </p:nvSpPr>
        <p:spPr bwMode="auto">
          <a:xfrm>
            <a:off x="6241773" y="2790127"/>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132</a:t>
            </a:r>
          </a:p>
        </p:txBody>
      </p:sp>
      <p:sp>
        <p:nvSpPr>
          <p:cNvPr id="9" name="TextBox 8">
            <a:extLst>
              <a:ext uri="{FF2B5EF4-FFF2-40B4-BE49-F238E27FC236}">
                <a16:creationId xmlns:a16="http://schemas.microsoft.com/office/drawing/2014/main" xmlns="" id="{D2005A36-6190-46CA-8377-0B04A9173048}"/>
              </a:ext>
            </a:extLst>
          </p:cNvPr>
          <p:cNvSpPr txBox="1"/>
          <p:nvPr/>
        </p:nvSpPr>
        <p:spPr bwMode="auto">
          <a:xfrm>
            <a:off x="2417425" y="2790127"/>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118</a:t>
            </a:r>
          </a:p>
        </p:txBody>
      </p:sp>
      <p:sp>
        <p:nvSpPr>
          <p:cNvPr id="10" name="TextBox 9">
            <a:extLst>
              <a:ext uri="{FF2B5EF4-FFF2-40B4-BE49-F238E27FC236}">
                <a16:creationId xmlns:a16="http://schemas.microsoft.com/office/drawing/2014/main" xmlns="" id="{E058A629-7336-47BD-85D6-EF6A7D33DEBC}"/>
              </a:ext>
            </a:extLst>
          </p:cNvPr>
          <p:cNvSpPr txBox="1"/>
          <p:nvPr/>
        </p:nvSpPr>
        <p:spPr bwMode="auto">
          <a:xfrm>
            <a:off x="3513126" y="2790127"/>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122</a:t>
            </a:r>
          </a:p>
        </p:txBody>
      </p:sp>
      <p:sp>
        <p:nvSpPr>
          <p:cNvPr id="11" name="TextBox 10">
            <a:extLst>
              <a:ext uri="{FF2B5EF4-FFF2-40B4-BE49-F238E27FC236}">
                <a16:creationId xmlns:a16="http://schemas.microsoft.com/office/drawing/2014/main" xmlns="" id="{F32A4DA1-9EF1-4C38-A89F-93BD127E6EA6}"/>
              </a:ext>
            </a:extLst>
          </p:cNvPr>
          <p:cNvSpPr txBox="1"/>
          <p:nvPr/>
        </p:nvSpPr>
        <p:spPr bwMode="auto">
          <a:xfrm>
            <a:off x="2969715" y="1775843"/>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4</a:t>
            </a:r>
          </a:p>
        </p:txBody>
      </p:sp>
      <p:sp>
        <p:nvSpPr>
          <p:cNvPr id="12" name="TextBox 11">
            <a:extLst>
              <a:ext uri="{FF2B5EF4-FFF2-40B4-BE49-F238E27FC236}">
                <a16:creationId xmlns:a16="http://schemas.microsoft.com/office/drawing/2014/main" xmlns="" id="{BBDB1932-28C0-405B-9FC5-8A6C5DB89D00}"/>
              </a:ext>
            </a:extLst>
          </p:cNvPr>
          <p:cNvSpPr txBox="1"/>
          <p:nvPr/>
        </p:nvSpPr>
        <p:spPr bwMode="auto">
          <a:xfrm>
            <a:off x="4842585" y="1775843"/>
            <a:ext cx="654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10</a:t>
            </a:r>
          </a:p>
        </p:txBody>
      </p:sp>
      <p:pic>
        <p:nvPicPr>
          <p:cNvPr id="14" name="Picture 13">
            <a:extLst>
              <a:ext uri="{FF2B5EF4-FFF2-40B4-BE49-F238E27FC236}">
                <a16:creationId xmlns:a16="http://schemas.microsoft.com/office/drawing/2014/main" xmlns="" id="{642C0235-DB7F-4337-B1D8-D46C20ECBC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5147" y="2706379"/>
            <a:ext cx="14963" cy="172082"/>
          </a:xfrm>
          <a:prstGeom prst="rect">
            <a:avLst/>
          </a:prstGeom>
        </p:spPr>
      </p:pic>
      <p:pic>
        <p:nvPicPr>
          <p:cNvPr id="15" name="Picture 14">
            <a:extLst>
              <a:ext uri="{FF2B5EF4-FFF2-40B4-BE49-F238E27FC236}">
                <a16:creationId xmlns:a16="http://schemas.microsoft.com/office/drawing/2014/main" xmlns="" id="{28D02B65-213E-4F20-808B-E8FA387B70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6974" y="2675299"/>
            <a:ext cx="6142570" cy="37409"/>
          </a:xfrm>
          <a:prstGeom prst="rect">
            <a:avLst/>
          </a:prstGeom>
        </p:spPr>
      </p:pic>
      <p:pic>
        <p:nvPicPr>
          <p:cNvPr id="16" name="Picture 15">
            <a:extLst>
              <a:ext uri="{FF2B5EF4-FFF2-40B4-BE49-F238E27FC236}">
                <a16:creationId xmlns:a16="http://schemas.microsoft.com/office/drawing/2014/main" xmlns="" id="{4936F777-6329-4FC5-8526-DFA9B398754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93104" y="2149928"/>
            <a:ext cx="2753309" cy="508763"/>
          </a:xfrm>
          <a:prstGeom prst="rect">
            <a:avLst/>
          </a:prstGeom>
        </p:spPr>
      </p:pic>
      <p:pic>
        <p:nvPicPr>
          <p:cNvPr id="17" name="Picture 16">
            <a:extLst>
              <a:ext uri="{FF2B5EF4-FFF2-40B4-BE49-F238E27FC236}">
                <a16:creationId xmlns:a16="http://schemas.microsoft.com/office/drawing/2014/main" xmlns="" id="{A094F4C2-A27F-4EAE-BE5B-324DB9DAA8D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70029" y="2148113"/>
            <a:ext cx="1122273" cy="508763"/>
          </a:xfrm>
          <a:prstGeom prst="rect">
            <a:avLst/>
          </a:prstGeom>
        </p:spPr>
      </p:pic>
      <p:sp>
        <p:nvSpPr>
          <p:cNvPr id="18" name="Rectangle: Rounded Corners 17">
            <a:extLst>
              <a:ext uri="{FF2B5EF4-FFF2-40B4-BE49-F238E27FC236}">
                <a16:creationId xmlns:a16="http://schemas.microsoft.com/office/drawing/2014/main" xmlns="" id="{B403CE42-C560-4C09-BD38-9D9123DA3A6A}"/>
              </a:ext>
            </a:extLst>
          </p:cNvPr>
          <p:cNvSpPr/>
          <p:nvPr/>
        </p:nvSpPr>
        <p:spPr bwMode="auto">
          <a:xfrm>
            <a:off x="2465054" y="2842633"/>
            <a:ext cx="504662" cy="300897"/>
          </a:xfrm>
          <a:prstGeom prst="roundRect">
            <a:avLst>
              <a:gd name="adj" fmla="val 22542"/>
            </a:avLst>
          </a:prstGeom>
          <a:noFill/>
          <a:ln w="19050" cap="flat" cmpd="sng" algn="ctr">
            <a:solidFill>
              <a:srgbClr val="FF3838"/>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1" name="Picture 20">
            <a:extLst>
              <a:ext uri="{FF2B5EF4-FFF2-40B4-BE49-F238E27FC236}">
                <a16:creationId xmlns:a16="http://schemas.microsoft.com/office/drawing/2014/main" xmlns="" id="{5382775F-5CF2-4815-AF5A-CEB0ACF635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7963" y="4954563"/>
            <a:ext cx="14963" cy="142155"/>
          </a:xfrm>
          <a:prstGeom prst="rect">
            <a:avLst/>
          </a:prstGeom>
        </p:spPr>
      </p:pic>
      <p:pic>
        <p:nvPicPr>
          <p:cNvPr id="22" name="Picture 21">
            <a:extLst>
              <a:ext uri="{FF2B5EF4-FFF2-40B4-BE49-F238E27FC236}">
                <a16:creationId xmlns:a16="http://schemas.microsoft.com/office/drawing/2014/main" xmlns="" id="{8554ECB1-EFC9-424D-A6BE-3D891EE36B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8261" y="4954562"/>
            <a:ext cx="14963" cy="172082"/>
          </a:xfrm>
          <a:prstGeom prst="rect">
            <a:avLst/>
          </a:prstGeom>
        </p:spPr>
      </p:pic>
      <p:sp>
        <p:nvSpPr>
          <p:cNvPr id="23" name="TextBox 22">
            <a:extLst>
              <a:ext uri="{FF2B5EF4-FFF2-40B4-BE49-F238E27FC236}">
                <a16:creationId xmlns:a16="http://schemas.microsoft.com/office/drawing/2014/main" xmlns="" id="{046A0BF3-0996-498D-A132-7FB0B55F3394}"/>
              </a:ext>
            </a:extLst>
          </p:cNvPr>
          <p:cNvSpPr txBox="1"/>
          <p:nvPr/>
        </p:nvSpPr>
        <p:spPr bwMode="auto">
          <a:xfrm>
            <a:off x="7032695" y="503831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132</a:t>
            </a:r>
          </a:p>
        </p:txBody>
      </p:sp>
      <p:sp>
        <p:nvSpPr>
          <p:cNvPr id="24" name="TextBox 23">
            <a:extLst>
              <a:ext uri="{FF2B5EF4-FFF2-40B4-BE49-F238E27FC236}">
                <a16:creationId xmlns:a16="http://schemas.microsoft.com/office/drawing/2014/main" xmlns="" id="{7722293E-6CD3-4855-AF04-7F7D8C4299C0}"/>
              </a:ext>
            </a:extLst>
          </p:cNvPr>
          <p:cNvSpPr txBox="1"/>
          <p:nvPr/>
        </p:nvSpPr>
        <p:spPr bwMode="auto">
          <a:xfrm>
            <a:off x="1599249" y="5038310"/>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14</a:t>
            </a:r>
          </a:p>
        </p:txBody>
      </p:sp>
      <p:sp>
        <p:nvSpPr>
          <p:cNvPr id="25" name="TextBox 24">
            <a:extLst>
              <a:ext uri="{FF2B5EF4-FFF2-40B4-BE49-F238E27FC236}">
                <a16:creationId xmlns:a16="http://schemas.microsoft.com/office/drawing/2014/main" xmlns="" id="{E4D560DA-03BB-41C8-A6E1-9C784D50D44F}"/>
              </a:ext>
            </a:extLst>
          </p:cNvPr>
          <p:cNvSpPr txBox="1"/>
          <p:nvPr/>
        </p:nvSpPr>
        <p:spPr bwMode="auto">
          <a:xfrm>
            <a:off x="5544670" y="503831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100</a:t>
            </a:r>
          </a:p>
        </p:txBody>
      </p:sp>
      <p:sp>
        <p:nvSpPr>
          <p:cNvPr id="26" name="TextBox 25">
            <a:extLst>
              <a:ext uri="{FF2B5EF4-FFF2-40B4-BE49-F238E27FC236}">
                <a16:creationId xmlns:a16="http://schemas.microsoft.com/office/drawing/2014/main" xmlns="" id="{A0DDAADA-6A8A-47DE-A6C9-BAB2171907D6}"/>
              </a:ext>
            </a:extLst>
          </p:cNvPr>
          <p:cNvSpPr txBox="1"/>
          <p:nvPr/>
        </p:nvSpPr>
        <p:spPr bwMode="auto">
          <a:xfrm>
            <a:off x="1727799" y="4024026"/>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+ 6</a:t>
            </a:r>
            <a:endParaRPr lang="en-GB" sz="2000" dirty="0">
              <a:solidFill>
                <a:srgbClr val="00628C"/>
              </a:solidFill>
              <a:latin typeface="Myriad Pro" panose="020B0503030403020204" pitchFamily="34" charset="0"/>
              <a:ea typeface="Myriad Pro Semibold" charset="0"/>
              <a:cs typeface="Myriad Pro Semibold" charset="0"/>
            </a:endParaRPr>
          </a:p>
        </p:txBody>
      </p:sp>
      <p:sp>
        <p:nvSpPr>
          <p:cNvPr id="27" name="TextBox 26">
            <a:extLst>
              <a:ext uri="{FF2B5EF4-FFF2-40B4-BE49-F238E27FC236}">
                <a16:creationId xmlns:a16="http://schemas.microsoft.com/office/drawing/2014/main" xmlns="" id="{B6948EDA-18FE-4ABD-8AD5-FD25F7E125B4}"/>
              </a:ext>
            </a:extLst>
          </p:cNvPr>
          <p:cNvSpPr txBox="1"/>
          <p:nvPr/>
        </p:nvSpPr>
        <p:spPr bwMode="auto">
          <a:xfrm>
            <a:off x="3662384" y="4024026"/>
            <a:ext cx="654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+ 80</a:t>
            </a:r>
            <a:endParaRPr lang="en-GB" sz="2000" dirty="0">
              <a:solidFill>
                <a:srgbClr val="00628C"/>
              </a:solidFill>
              <a:latin typeface="Myriad Pro" panose="020B0503030403020204" pitchFamily="34" charset="0"/>
              <a:ea typeface="Myriad Pro Semibold" charset="0"/>
              <a:cs typeface="Myriad Pro Semibold" charset="0"/>
            </a:endParaRPr>
          </a:p>
        </p:txBody>
      </p:sp>
      <p:pic>
        <p:nvPicPr>
          <p:cNvPr id="28" name="Picture 27">
            <a:extLst>
              <a:ext uri="{FF2B5EF4-FFF2-40B4-BE49-F238E27FC236}">
                <a16:creationId xmlns:a16="http://schemas.microsoft.com/office/drawing/2014/main" xmlns="" id="{DF728A47-21FC-4FC4-913F-4F0956DD9E84}"/>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5826690" y="4954563"/>
            <a:ext cx="37409" cy="144000"/>
          </a:xfrm>
          <a:prstGeom prst="rect">
            <a:avLst/>
          </a:prstGeom>
        </p:spPr>
      </p:pic>
      <p:pic>
        <p:nvPicPr>
          <p:cNvPr id="29" name="Picture 28">
            <a:extLst>
              <a:ext uri="{FF2B5EF4-FFF2-40B4-BE49-F238E27FC236}">
                <a16:creationId xmlns:a16="http://schemas.microsoft.com/office/drawing/2014/main" xmlns="" id="{2C3EF458-0CB5-4E42-B3C6-425165602B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04456" y="4923482"/>
            <a:ext cx="6142570" cy="37409"/>
          </a:xfrm>
          <a:prstGeom prst="rect">
            <a:avLst/>
          </a:prstGeom>
        </p:spPr>
      </p:pic>
      <p:sp>
        <p:nvSpPr>
          <p:cNvPr id="32" name="Rectangle: Rounded Corners 31">
            <a:extLst>
              <a:ext uri="{FF2B5EF4-FFF2-40B4-BE49-F238E27FC236}">
                <a16:creationId xmlns:a16="http://schemas.microsoft.com/office/drawing/2014/main" xmlns="" id="{5A90F830-F5CF-4A8F-87F0-DD88C0266AFF}"/>
              </a:ext>
            </a:extLst>
          </p:cNvPr>
          <p:cNvSpPr/>
          <p:nvPr/>
        </p:nvSpPr>
        <p:spPr bwMode="auto">
          <a:xfrm>
            <a:off x="1726834" y="4073752"/>
            <a:ext cx="5213210" cy="300897"/>
          </a:xfrm>
          <a:prstGeom prst="roundRect">
            <a:avLst>
              <a:gd name="adj" fmla="val 22542"/>
            </a:avLst>
          </a:prstGeom>
          <a:noFill/>
          <a:ln w="19050" cap="flat" cmpd="sng" algn="ctr">
            <a:solidFill>
              <a:srgbClr val="FF3838"/>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3" name="TextBox 32">
            <a:extLst>
              <a:ext uri="{FF2B5EF4-FFF2-40B4-BE49-F238E27FC236}">
                <a16:creationId xmlns:a16="http://schemas.microsoft.com/office/drawing/2014/main" xmlns="" id="{BA2F849A-8B43-47B7-84CB-7BD1D6B154AA}"/>
              </a:ext>
            </a:extLst>
          </p:cNvPr>
          <p:cNvSpPr txBox="1"/>
          <p:nvPr/>
        </p:nvSpPr>
        <p:spPr bwMode="auto">
          <a:xfrm>
            <a:off x="1879560" y="5038310"/>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20</a:t>
            </a:r>
          </a:p>
        </p:txBody>
      </p:sp>
      <p:pic>
        <p:nvPicPr>
          <p:cNvPr id="34" name="Picture 33">
            <a:extLst>
              <a:ext uri="{FF2B5EF4-FFF2-40B4-BE49-F238E27FC236}">
                <a16:creationId xmlns:a16="http://schemas.microsoft.com/office/drawing/2014/main" xmlns="" id="{39A72939-DFB7-4C50-9425-4D79DD483662}"/>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2095857" y="4954563"/>
            <a:ext cx="37409" cy="144000"/>
          </a:xfrm>
          <a:prstGeom prst="rect">
            <a:avLst/>
          </a:prstGeom>
        </p:spPr>
      </p:pic>
      <p:pic>
        <p:nvPicPr>
          <p:cNvPr id="36" name="Picture 35">
            <a:extLst>
              <a:ext uri="{FF2B5EF4-FFF2-40B4-BE49-F238E27FC236}">
                <a16:creationId xmlns:a16="http://schemas.microsoft.com/office/drawing/2014/main" xmlns="" id="{ADC186BF-A341-42D3-9638-A3080004E6F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20642" y="4407823"/>
            <a:ext cx="336681" cy="508763"/>
          </a:xfrm>
          <a:prstGeom prst="rect">
            <a:avLst/>
          </a:prstGeom>
        </p:spPr>
      </p:pic>
      <p:pic>
        <p:nvPicPr>
          <p:cNvPr id="38" name="Picture 37">
            <a:extLst>
              <a:ext uri="{FF2B5EF4-FFF2-40B4-BE49-F238E27FC236}">
                <a16:creationId xmlns:a16="http://schemas.microsoft.com/office/drawing/2014/main" xmlns="" id="{62573DD0-C1F1-4537-BF98-F19DBC473D0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126585" y="4407823"/>
            <a:ext cx="3725944" cy="508763"/>
          </a:xfrm>
          <a:prstGeom prst="rect">
            <a:avLst/>
          </a:prstGeom>
        </p:spPr>
      </p:pic>
      <p:pic>
        <p:nvPicPr>
          <p:cNvPr id="40" name="Picture 39">
            <a:extLst>
              <a:ext uri="{FF2B5EF4-FFF2-40B4-BE49-F238E27FC236}">
                <a16:creationId xmlns:a16="http://schemas.microsoft.com/office/drawing/2014/main" xmlns="" id="{D9034FCA-628E-4160-8D4D-A10DBF9771E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849726" y="4407823"/>
            <a:ext cx="1526290" cy="508763"/>
          </a:xfrm>
          <a:prstGeom prst="rect">
            <a:avLst/>
          </a:prstGeom>
        </p:spPr>
      </p:pic>
      <p:sp>
        <p:nvSpPr>
          <p:cNvPr id="41" name="TextBox 40">
            <a:extLst>
              <a:ext uri="{FF2B5EF4-FFF2-40B4-BE49-F238E27FC236}">
                <a16:creationId xmlns:a16="http://schemas.microsoft.com/office/drawing/2014/main" xmlns="" id="{60FC64FA-049D-449C-A585-55D79E67E495}"/>
              </a:ext>
            </a:extLst>
          </p:cNvPr>
          <p:cNvSpPr txBox="1"/>
          <p:nvPr/>
        </p:nvSpPr>
        <p:spPr bwMode="auto">
          <a:xfrm>
            <a:off x="6285698" y="4024026"/>
            <a:ext cx="6543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+ 32</a:t>
            </a:r>
            <a:endParaRPr lang="en-GB" sz="2000" dirty="0">
              <a:solidFill>
                <a:srgbClr val="00628C"/>
              </a:solidFill>
              <a:latin typeface="Myriad Pro" panose="020B0503030403020204" pitchFamily="34" charset="0"/>
              <a:ea typeface="Myriad Pro Semibold" charset="0"/>
              <a:cs typeface="Myriad Pro Semibold" charset="0"/>
            </a:endParaRPr>
          </a:p>
        </p:txBody>
      </p:sp>
    </p:spTree>
    <p:extLst>
      <p:ext uri="{BB962C8B-B14F-4D97-AF65-F5344CB8AC3E}">
        <p14:creationId xmlns:p14="http://schemas.microsoft.com/office/powerpoint/2010/main" val="3942698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500"/>
                                        <p:tgtEl>
                                          <p:spTgt spid="36"/>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10" presetClass="entr" presetSubtype="0" fill="hold" grpId="0" nodeType="withEffect">
                                  <p:stCondLst>
                                    <p:cond delay="25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nodeType="clickEffect">
                                  <p:stCondLst>
                                    <p:cond delay="0"/>
                                  </p:stCondLst>
                                  <p:childTnLst>
                                    <p:set>
                                      <p:cBhvr>
                                        <p:cTn id="55" dur="1" fill="hold">
                                          <p:stCondLst>
                                            <p:cond delay="0"/>
                                          </p:stCondLst>
                                        </p:cTn>
                                        <p:tgtEl>
                                          <p:spTgt spid="40"/>
                                        </p:tgtEl>
                                        <p:attrNameLst>
                                          <p:attrName>style.visibility</p:attrName>
                                        </p:attrNameLst>
                                      </p:cBhvr>
                                      <p:to>
                                        <p:strVal val="visible"/>
                                      </p:to>
                                    </p:set>
                                    <p:animEffect transition="in" filter="wipe(left)">
                                      <p:cBhvr>
                                        <p:cTn id="56" dur="500"/>
                                        <p:tgtEl>
                                          <p:spTgt spid="40"/>
                                        </p:tgtEl>
                                      </p:cBhvr>
                                    </p:animEffect>
                                  </p:childTnLst>
                                </p:cTn>
                              </p:par>
                              <p:par>
                                <p:cTn id="57" presetID="10" presetClass="entr" presetSubtype="0" fill="hold" grpId="0" nodeType="withEffect">
                                  <p:stCondLst>
                                    <p:cond delay="25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500"/>
                                        <p:tgtEl>
                                          <p:spTgt spid="41"/>
                                        </p:tgtEl>
                                      </p:cBhvr>
                                    </p:animEffect>
                                  </p:childTnLst>
                                </p:cTn>
                              </p:par>
                            </p:childTnLst>
                          </p:cTn>
                        </p:par>
                      </p:childTnLst>
                    </p:cTn>
                  </p:par>
                  <p:par>
                    <p:cTn id="60" fill="hold">
                      <p:stCondLst>
                        <p:cond delay="indefinite"/>
                      </p:stCondLst>
                      <p:childTnLst>
                        <p:par>
                          <p:cTn id="61" fill="hold">
                            <p:stCondLst>
                              <p:cond delay="0"/>
                            </p:stCondLst>
                            <p:childTnLst>
                              <p:par>
                                <p:cTn id="62" presetID="21" presetClass="entr" presetSubtype="1" fill="hold" grpId="0" nodeType="click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wheel(1)">
                                      <p:cBhvr>
                                        <p:cTn id="64" dur="750"/>
                                        <p:tgtEl>
                                          <p:spTgt spid="32"/>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4"/>
                                        </p:tgtEl>
                                        <p:attrNameLst>
                                          <p:attrName>style.visibility</p:attrName>
                                        </p:attrNameLst>
                                      </p:cBhvr>
                                      <p:to>
                                        <p:strVal val="visible"/>
                                      </p:to>
                                    </p:set>
                                    <p:animEffect transition="in" filter="fade">
                                      <p:cBhvr>
                                        <p:cTn id="6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3" grpId="0"/>
      <p:bldP spid="24" grpId="0"/>
      <p:bldP spid="25" grpId="0"/>
      <p:bldP spid="26" grpId="0"/>
      <p:bldP spid="27" grpId="0"/>
      <p:bldP spid="32" grpId="0" animBg="1"/>
      <p:bldP spid="33" grpId="0"/>
      <p:bldP spid="4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3:9</a:t>
            </a:r>
          </a:p>
        </p:txBody>
      </p:sp>
      <p:pic>
        <p:nvPicPr>
          <p:cNvPr id="6" name="Picture 5">
            <a:extLst>
              <a:ext uri="{FF2B5EF4-FFF2-40B4-BE49-F238E27FC236}">
                <a16:creationId xmlns:a16="http://schemas.microsoft.com/office/drawing/2014/main" xmlns="" id="{DB2A7449-1A98-43DD-BA51-74DE812B96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2388" y="2706380"/>
            <a:ext cx="14963" cy="142155"/>
          </a:xfrm>
          <a:prstGeom prst="rect">
            <a:avLst/>
          </a:prstGeom>
        </p:spPr>
      </p:pic>
      <p:pic>
        <p:nvPicPr>
          <p:cNvPr id="7" name="Picture 6">
            <a:extLst>
              <a:ext uri="{FF2B5EF4-FFF2-40B4-BE49-F238E27FC236}">
                <a16:creationId xmlns:a16="http://schemas.microsoft.com/office/drawing/2014/main" xmlns="" id="{C341F02B-B512-469C-9502-182D53BC92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3944" y="2706379"/>
            <a:ext cx="14963" cy="172082"/>
          </a:xfrm>
          <a:prstGeom prst="rect">
            <a:avLst/>
          </a:prstGeom>
        </p:spPr>
      </p:pic>
      <p:sp>
        <p:nvSpPr>
          <p:cNvPr id="8" name="TextBox 7">
            <a:extLst>
              <a:ext uri="{FF2B5EF4-FFF2-40B4-BE49-F238E27FC236}">
                <a16:creationId xmlns:a16="http://schemas.microsoft.com/office/drawing/2014/main" xmlns="" id="{CA935487-3CC4-421A-852D-0AC729B6D379}"/>
              </a:ext>
            </a:extLst>
          </p:cNvPr>
          <p:cNvSpPr txBox="1"/>
          <p:nvPr/>
        </p:nvSpPr>
        <p:spPr bwMode="auto">
          <a:xfrm>
            <a:off x="7037120" y="2790127"/>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132</a:t>
            </a:r>
          </a:p>
        </p:txBody>
      </p:sp>
      <p:sp>
        <p:nvSpPr>
          <p:cNvPr id="9" name="TextBox 8">
            <a:extLst>
              <a:ext uri="{FF2B5EF4-FFF2-40B4-BE49-F238E27FC236}">
                <a16:creationId xmlns:a16="http://schemas.microsoft.com/office/drawing/2014/main" xmlns="" id="{D025F85F-C7CC-4611-8773-0825C6F41902}"/>
              </a:ext>
            </a:extLst>
          </p:cNvPr>
          <p:cNvSpPr txBox="1"/>
          <p:nvPr/>
        </p:nvSpPr>
        <p:spPr bwMode="auto">
          <a:xfrm>
            <a:off x="1660655" y="2790127"/>
            <a:ext cx="3161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7</a:t>
            </a:r>
          </a:p>
        </p:txBody>
      </p:sp>
      <p:sp>
        <p:nvSpPr>
          <p:cNvPr id="10" name="TextBox 9">
            <a:extLst>
              <a:ext uri="{FF2B5EF4-FFF2-40B4-BE49-F238E27FC236}">
                <a16:creationId xmlns:a16="http://schemas.microsoft.com/office/drawing/2014/main" xmlns="" id="{E04450F6-F751-493B-9EE5-96E23B4AE395}"/>
              </a:ext>
            </a:extLst>
          </p:cNvPr>
          <p:cNvSpPr txBox="1"/>
          <p:nvPr/>
        </p:nvSpPr>
        <p:spPr bwMode="auto">
          <a:xfrm>
            <a:off x="2697774" y="2790127"/>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32</a:t>
            </a:r>
          </a:p>
        </p:txBody>
      </p:sp>
      <p:sp>
        <p:nvSpPr>
          <p:cNvPr id="11" name="TextBox 10">
            <a:extLst>
              <a:ext uri="{FF2B5EF4-FFF2-40B4-BE49-F238E27FC236}">
                <a16:creationId xmlns:a16="http://schemas.microsoft.com/office/drawing/2014/main" xmlns="" id="{2FC4C941-4D7E-41BD-B0F6-7B4929BD6844}"/>
              </a:ext>
            </a:extLst>
          </p:cNvPr>
          <p:cNvSpPr txBox="1"/>
          <p:nvPr/>
        </p:nvSpPr>
        <p:spPr bwMode="auto">
          <a:xfrm>
            <a:off x="1634205" y="1775843"/>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5</a:t>
            </a:r>
          </a:p>
        </p:txBody>
      </p:sp>
      <p:sp>
        <p:nvSpPr>
          <p:cNvPr id="12" name="TextBox 11">
            <a:extLst>
              <a:ext uri="{FF2B5EF4-FFF2-40B4-BE49-F238E27FC236}">
                <a16:creationId xmlns:a16="http://schemas.microsoft.com/office/drawing/2014/main" xmlns="" id="{BCD4F1E8-27F2-40ED-A523-1D05628D59FC}"/>
              </a:ext>
            </a:extLst>
          </p:cNvPr>
          <p:cNvSpPr txBox="1"/>
          <p:nvPr/>
        </p:nvSpPr>
        <p:spPr bwMode="auto">
          <a:xfrm>
            <a:off x="4743660" y="1775843"/>
            <a:ext cx="78579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100</a:t>
            </a:r>
          </a:p>
        </p:txBody>
      </p:sp>
      <p:sp>
        <p:nvSpPr>
          <p:cNvPr id="13" name="Rectangle: Rounded Corners 12">
            <a:extLst>
              <a:ext uri="{FF2B5EF4-FFF2-40B4-BE49-F238E27FC236}">
                <a16:creationId xmlns:a16="http://schemas.microsoft.com/office/drawing/2014/main" xmlns="" id="{A4D8953E-1150-4638-894E-E7A5AA04E037}"/>
              </a:ext>
            </a:extLst>
          </p:cNvPr>
          <p:cNvSpPr/>
          <p:nvPr/>
        </p:nvSpPr>
        <p:spPr bwMode="auto">
          <a:xfrm>
            <a:off x="1686337" y="2842633"/>
            <a:ext cx="237713" cy="300897"/>
          </a:xfrm>
          <a:prstGeom prst="roundRect">
            <a:avLst>
              <a:gd name="adj" fmla="val 22542"/>
            </a:avLst>
          </a:prstGeom>
          <a:noFill/>
          <a:ln w="19050" cap="flat" cmpd="sng" algn="ctr">
            <a:solidFill>
              <a:srgbClr val="FF3838"/>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4" name="Picture 13">
            <a:extLst>
              <a:ext uri="{FF2B5EF4-FFF2-40B4-BE49-F238E27FC236}">
                <a16:creationId xmlns:a16="http://schemas.microsoft.com/office/drawing/2014/main" xmlns="" id="{8344F01E-7124-461E-8F09-3B8B43EE13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4072" y="2706379"/>
            <a:ext cx="14963" cy="172082"/>
          </a:xfrm>
          <a:prstGeom prst="rect">
            <a:avLst/>
          </a:prstGeom>
        </p:spPr>
      </p:pic>
      <p:pic>
        <p:nvPicPr>
          <p:cNvPr id="15" name="Picture 14">
            <a:extLst>
              <a:ext uri="{FF2B5EF4-FFF2-40B4-BE49-F238E27FC236}">
                <a16:creationId xmlns:a16="http://schemas.microsoft.com/office/drawing/2014/main" xmlns="" id="{5E1BA2A5-96AA-407D-8415-40032525C5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6974" y="2675299"/>
            <a:ext cx="6142570" cy="37409"/>
          </a:xfrm>
          <a:prstGeom prst="rect">
            <a:avLst/>
          </a:prstGeom>
        </p:spPr>
      </p:pic>
      <p:sp>
        <p:nvSpPr>
          <p:cNvPr id="19" name="TextBox 18">
            <a:extLst>
              <a:ext uri="{FF2B5EF4-FFF2-40B4-BE49-F238E27FC236}">
                <a16:creationId xmlns:a16="http://schemas.microsoft.com/office/drawing/2014/main" xmlns="" id="{0CE4C3EF-DF38-44D0-8001-C60B01FE6CCF}"/>
              </a:ext>
            </a:extLst>
          </p:cNvPr>
          <p:cNvSpPr txBox="1"/>
          <p:nvPr/>
        </p:nvSpPr>
        <p:spPr bwMode="auto">
          <a:xfrm>
            <a:off x="3334694" y="1048970"/>
            <a:ext cx="15696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132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125</a:t>
            </a:r>
          </a:p>
        </p:txBody>
      </p:sp>
      <p:sp>
        <p:nvSpPr>
          <p:cNvPr id="20" name="TextBox 19">
            <a:extLst>
              <a:ext uri="{FF2B5EF4-FFF2-40B4-BE49-F238E27FC236}">
                <a16:creationId xmlns:a16="http://schemas.microsoft.com/office/drawing/2014/main" xmlns="" id="{956D22D5-9762-42C0-BA5E-0886019B9D91}"/>
              </a:ext>
            </a:extLst>
          </p:cNvPr>
          <p:cNvSpPr txBox="1"/>
          <p:nvPr/>
        </p:nvSpPr>
        <p:spPr bwMode="auto">
          <a:xfrm>
            <a:off x="1825454" y="2790127"/>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12</a:t>
            </a:r>
          </a:p>
        </p:txBody>
      </p:sp>
      <p:pic>
        <p:nvPicPr>
          <p:cNvPr id="21" name="Picture 20">
            <a:extLst>
              <a:ext uri="{FF2B5EF4-FFF2-40B4-BE49-F238E27FC236}">
                <a16:creationId xmlns:a16="http://schemas.microsoft.com/office/drawing/2014/main" xmlns="" id="{FBD9BED3-7F8F-4684-8DF0-F042CDF0D4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1752" y="2706379"/>
            <a:ext cx="14963" cy="172082"/>
          </a:xfrm>
          <a:prstGeom prst="rect">
            <a:avLst/>
          </a:prstGeom>
        </p:spPr>
      </p:pic>
      <p:sp>
        <p:nvSpPr>
          <p:cNvPr id="22" name="TextBox 21">
            <a:extLst>
              <a:ext uri="{FF2B5EF4-FFF2-40B4-BE49-F238E27FC236}">
                <a16:creationId xmlns:a16="http://schemas.microsoft.com/office/drawing/2014/main" xmlns="" id="{8727E5B2-2F7B-4CFC-84C7-4660CFA2E9AD}"/>
              </a:ext>
            </a:extLst>
          </p:cNvPr>
          <p:cNvSpPr txBox="1"/>
          <p:nvPr/>
        </p:nvSpPr>
        <p:spPr bwMode="auto">
          <a:xfrm>
            <a:off x="2153103" y="1775843"/>
            <a:ext cx="65434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20</a:t>
            </a:r>
          </a:p>
        </p:txBody>
      </p:sp>
      <p:pic>
        <p:nvPicPr>
          <p:cNvPr id="24" name="Picture 23">
            <a:extLst>
              <a:ext uri="{FF2B5EF4-FFF2-40B4-BE49-F238E27FC236}">
                <a16:creationId xmlns:a16="http://schemas.microsoft.com/office/drawing/2014/main" xmlns="" id="{4AA1B8E6-981A-4FC1-A2F3-B51913F11D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55739" y="2134360"/>
            <a:ext cx="284308" cy="508763"/>
          </a:xfrm>
          <a:prstGeom prst="rect">
            <a:avLst/>
          </a:prstGeom>
        </p:spPr>
      </p:pic>
      <p:pic>
        <p:nvPicPr>
          <p:cNvPr id="26" name="Picture 25">
            <a:extLst>
              <a:ext uri="{FF2B5EF4-FFF2-40B4-BE49-F238E27FC236}">
                <a16:creationId xmlns:a16="http://schemas.microsoft.com/office/drawing/2014/main" xmlns="" id="{B615BFF4-4DDA-45E9-8BA4-E3159A63013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42590" y="2134360"/>
            <a:ext cx="875372" cy="508763"/>
          </a:xfrm>
          <a:prstGeom prst="rect">
            <a:avLst/>
          </a:prstGeom>
        </p:spPr>
      </p:pic>
      <p:pic>
        <p:nvPicPr>
          <p:cNvPr id="28" name="Picture 27">
            <a:extLst>
              <a:ext uri="{FF2B5EF4-FFF2-40B4-BE49-F238E27FC236}">
                <a16:creationId xmlns:a16="http://schemas.microsoft.com/office/drawing/2014/main" xmlns="" id="{D9D1FD4C-4EAD-4ED1-8F84-04BA5DC4525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29421" y="2134360"/>
            <a:ext cx="4414271" cy="508763"/>
          </a:xfrm>
          <a:prstGeom prst="rect">
            <a:avLst/>
          </a:prstGeom>
        </p:spPr>
      </p:pic>
    </p:spTree>
    <p:extLst>
      <p:ext uri="{BB962C8B-B14F-4D97-AF65-F5344CB8AC3E}">
        <p14:creationId xmlns:p14="http://schemas.microsoft.com/office/powerpoint/2010/main" val="797566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2" fill="hold" nodeType="click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right)">
                                      <p:cBhvr>
                                        <p:cTn id="18" dur="500"/>
                                        <p:tgtEl>
                                          <p:spTgt spid="28"/>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2"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right)">
                                      <p:cBhvr>
                                        <p:cTn id="34" dur="500"/>
                                        <p:tgtEl>
                                          <p:spTgt spid="26"/>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2" fill="hold" nodeType="click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right)">
                                      <p:cBhvr>
                                        <p:cTn id="50" dur="500"/>
                                        <p:tgtEl>
                                          <p:spTgt spid="24"/>
                                        </p:tgtEl>
                                      </p:cBhvr>
                                    </p:animEffect>
                                  </p:childTnLst>
                                </p:cTn>
                              </p:par>
                              <p:par>
                                <p:cTn id="51" presetID="10" presetClass="entr" presetSubtype="0" fill="hold" grpId="0" nodeType="withEffect">
                                  <p:stCondLst>
                                    <p:cond delay="25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500"/>
                                        <p:tgtEl>
                                          <p:spTgt spid="11"/>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fade">
                                      <p:cBhvr>
                                        <p:cTn id="58" dur="500"/>
                                        <p:tgtEl>
                                          <p:spTgt spid="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fade">
                                      <p:cBhvr>
                                        <p:cTn id="61" dur="500"/>
                                        <p:tgtEl>
                                          <p:spTgt spid="9"/>
                                        </p:tgtEl>
                                      </p:cBhvr>
                                    </p:animEffect>
                                  </p:childTnLst>
                                </p:cTn>
                              </p:par>
                            </p:childTnLst>
                          </p:cTn>
                        </p:par>
                      </p:childTnLst>
                    </p:cTn>
                  </p:par>
                  <p:par>
                    <p:cTn id="62" fill="hold">
                      <p:stCondLst>
                        <p:cond delay="indefinite"/>
                      </p:stCondLst>
                      <p:childTnLst>
                        <p:par>
                          <p:cTn id="63" fill="hold">
                            <p:stCondLst>
                              <p:cond delay="0"/>
                            </p:stCondLst>
                            <p:childTnLst>
                              <p:par>
                                <p:cTn id="64" presetID="21" presetClass="entr" presetSubtype="1" fill="hold" grpId="0" nodeType="click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wheel(1)">
                                      <p:cBhvr>
                                        <p:cTn id="66"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animBg="1"/>
      <p:bldP spid="20"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1:3</a:t>
            </a:r>
          </a:p>
        </p:txBody>
      </p:sp>
      <p:sp>
        <p:nvSpPr>
          <p:cNvPr id="5" name="TextBox 4">
            <a:extLst>
              <a:ext uri="{FF2B5EF4-FFF2-40B4-BE49-F238E27FC236}">
                <a16:creationId xmlns:a16="http://schemas.microsoft.com/office/drawing/2014/main" xmlns="" id="{5CA24062-C93E-49D5-B57B-099567DB7BBD}"/>
              </a:ext>
            </a:extLst>
          </p:cNvPr>
          <p:cNvSpPr txBox="1"/>
          <p:nvPr/>
        </p:nvSpPr>
        <p:spPr bwMode="auto">
          <a:xfrm>
            <a:off x="3005838" y="3753816"/>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67</a:t>
            </a:r>
          </a:p>
        </p:txBody>
      </p:sp>
      <p:sp>
        <p:nvSpPr>
          <p:cNvPr id="8" name="Rectangle 7">
            <a:extLst>
              <a:ext uri="{FF2B5EF4-FFF2-40B4-BE49-F238E27FC236}">
                <a16:creationId xmlns:a16="http://schemas.microsoft.com/office/drawing/2014/main" xmlns="" id="{C7708E52-9B51-4B5F-8325-EE1D661DE444}"/>
              </a:ext>
            </a:extLst>
          </p:cNvPr>
          <p:cNvSpPr/>
          <p:nvPr/>
        </p:nvSpPr>
        <p:spPr bwMode="auto">
          <a:xfrm>
            <a:off x="1575000" y="2780928"/>
            <a:ext cx="5994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9" name="Rectangle 8">
            <a:extLst>
              <a:ext uri="{FF2B5EF4-FFF2-40B4-BE49-F238E27FC236}">
                <a16:creationId xmlns:a16="http://schemas.microsoft.com/office/drawing/2014/main" xmlns="" id="{6ED55FFC-CD89-4040-B558-0016A6494B51}"/>
              </a:ext>
            </a:extLst>
          </p:cNvPr>
          <p:cNvSpPr/>
          <p:nvPr/>
        </p:nvSpPr>
        <p:spPr bwMode="auto">
          <a:xfrm>
            <a:off x="1575000" y="3583407"/>
            <a:ext cx="3618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TextBox 9">
            <a:extLst>
              <a:ext uri="{FF2B5EF4-FFF2-40B4-BE49-F238E27FC236}">
                <a16:creationId xmlns:a16="http://schemas.microsoft.com/office/drawing/2014/main" xmlns="" id="{848EECA3-72E4-4862-A779-F46EF0F4BD84}"/>
              </a:ext>
            </a:extLst>
          </p:cNvPr>
          <p:cNvSpPr txBox="1"/>
          <p:nvPr/>
        </p:nvSpPr>
        <p:spPr bwMode="auto">
          <a:xfrm>
            <a:off x="4177996" y="2951337"/>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111</a:t>
            </a:r>
          </a:p>
        </p:txBody>
      </p:sp>
      <p:sp>
        <p:nvSpPr>
          <p:cNvPr id="13" name="Rectangle 12">
            <a:extLst>
              <a:ext uri="{FF2B5EF4-FFF2-40B4-BE49-F238E27FC236}">
                <a16:creationId xmlns:a16="http://schemas.microsoft.com/office/drawing/2014/main" xmlns="" id="{0D3005F3-0FD7-46E7-92F6-DE8B72C1183A}"/>
              </a:ext>
            </a:extLst>
          </p:cNvPr>
          <p:cNvSpPr/>
          <p:nvPr/>
        </p:nvSpPr>
        <p:spPr bwMode="auto">
          <a:xfrm>
            <a:off x="5193000" y="3583407"/>
            <a:ext cx="2376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TextBox 14">
            <a:extLst>
              <a:ext uri="{FF2B5EF4-FFF2-40B4-BE49-F238E27FC236}">
                <a16:creationId xmlns:a16="http://schemas.microsoft.com/office/drawing/2014/main" xmlns="" id="{C219163D-2C2F-4621-A7B2-6505B1E8E51F}"/>
              </a:ext>
            </a:extLst>
          </p:cNvPr>
          <p:cNvSpPr txBox="1"/>
          <p:nvPr/>
        </p:nvSpPr>
        <p:spPr bwMode="auto">
          <a:xfrm>
            <a:off x="6002838" y="3753816"/>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44</a:t>
            </a:r>
          </a:p>
        </p:txBody>
      </p:sp>
      <p:sp>
        <p:nvSpPr>
          <p:cNvPr id="16" name="TextBox 15">
            <a:extLst>
              <a:ext uri="{FF2B5EF4-FFF2-40B4-BE49-F238E27FC236}">
                <a16:creationId xmlns:a16="http://schemas.microsoft.com/office/drawing/2014/main" xmlns="" id="{8FBE1332-B861-4D2E-ABE6-28C5533A34A6}"/>
              </a:ext>
            </a:extLst>
          </p:cNvPr>
          <p:cNvSpPr txBox="1"/>
          <p:nvPr/>
        </p:nvSpPr>
        <p:spPr bwMode="auto">
          <a:xfrm>
            <a:off x="4177996" y="2951337"/>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Tree>
    <p:extLst>
      <p:ext uri="{BB962C8B-B14F-4D97-AF65-F5344CB8AC3E}">
        <p14:creationId xmlns:p14="http://schemas.microsoft.com/office/powerpoint/2010/main" val="3011293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6"/>
                                        </p:tgtEl>
                                      </p:cBhvr>
                                    </p:animEffect>
                                    <p:set>
                                      <p:cBhvr>
                                        <p:cTn id="7" dur="1" fill="hold">
                                          <p:stCondLst>
                                            <p:cond delay="499"/>
                                          </p:stCondLst>
                                        </p:cTn>
                                        <p:tgtEl>
                                          <p:spTgt spid="16"/>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3:9</a:t>
            </a:r>
          </a:p>
        </p:txBody>
      </p:sp>
      <p:pic>
        <p:nvPicPr>
          <p:cNvPr id="3" name="Picture 2">
            <a:extLst>
              <a:ext uri="{FF2B5EF4-FFF2-40B4-BE49-F238E27FC236}">
                <a16:creationId xmlns:a16="http://schemas.microsoft.com/office/drawing/2014/main" xmlns="" id="{725C112C-8A07-432D-A849-089C2AAEC1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2388" y="2706380"/>
            <a:ext cx="14963" cy="142155"/>
          </a:xfrm>
          <a:prstGeom prst="rect">
            <a:avLst/>
          </a:prstGeom>
        </p:spPr>
      </p:pic>
      <p:pic>
        <p:nvPicPr>
          <p:cNvPr id="4" name="Picture 3">
            <a:extLst>
              <a:ext uri="{FF2B5EF4-FFF2-40B4-BE49-F238E27FC236}">
                <a16:creationId xmlns:a16="http://schemas.microsoft.com/office/drawing/2014/main" xmlns="" id="{5C740239-7FA7-4346-A784-F7C39A8ACC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3944" y="2706379"/>
            <a:ext cx="14963" cy="172082"/>
          </a:xfrm>
          <a:prstGeom prst="rect">
            <a:avLst/>
          </a:prstGeom>
        </p:spPr>
      </p:pic>
      <p:sp>
        <p:nvSpPr>
          <p:cNvPr id="5" name="TextBox 4">
            <a:extLst>
              <a:ext uri="{FF2B5EF4-FFF2-40B4-BE49-F238E27FC236}">
                <a16:creationId xmlns:a16="http://schemas.microsoft.com/office/drawing/2014/main" xmlns="" id="{63C258A8-2160-43AD-82A2-CEAD3ED26C0E}"/>
              </a:ext>
            </a:extLst>
          </p:cNvPr>
          <p:cNvSpPr txBox="1"/>
          <p:nvPr/>
        </p:nvSpPr>
        <p:spPr bwMode="auto">
          <a:xfrm>
            <a:off x="7037120" y="2790127"/>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132</a:t>
            </a:r>
          </a:p>
        </p:txBody>
      </p:sp>
      <p:sp>
        <p:nvSpPr>
          <p:cNvPr id="6" name="TextBox 5">
            <a:extLst>
              <a:ext uri="{FF2B5EF4-FFF2-40B4-BE49-F238E27FC236}">
                <a16:creationId xmlns:a16="http://schemas.microsoft.com/office/drawing/2014/main" xmlns="" id="{2D1D45A8-905C-497C-A8A3-2DBDAC803988}"/>
              </a:ext>
            </a:extLst>
          </p:cNvPr>
          <p:cNvSpPr txBox="1"/>
          <p:nvPr/>
        </p:nvSpPr>
        <p:spPr bwMode="auto">
          <a:xfrm>
            <a:off x="1660655" y="2790127"/>
            <a:ext cx="3161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7</a:t>
            </a:r>
          </a:p>
        </p:txBody>
      </p:sp>
      <p:sp>
        <p:nvSpPr>
          <p:cNvPr id="7" name="TextBox 6">
            <a:extLst>
              <a:ext uri="{FF2B5EF4-FFF2-40B4-BE49-F238E27FC236}">
                <a16:creationId xmlns:a16="http://schemas.microsoft.com/office/drawing/2014/main" xmlns="" id="{DC0FCFAE-728C-445A-9AA3-C8689F0D64CE}"/>
              </a:ext>
            </a:extLst>
          </p:cNvPr>
          <p:cNvSpPr txBox="1"/>
          <p:nvPr/>
        </p:nvSpPr>
        <p:spPr bwMode="auto">
          <a:xfrm>
            <a:off x="2697774" y="2790127"/>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32</a:t>
            </a:r>
          </a:p>
        </p:txBody>
      </p:sp>
      <p:sp>
        <p:nvSpPr>
          <p:cNvPr id="8" name="TextBox 7">
            <a:extLst>
              <a:ext uri="{FF2B5EF4-FFF2-40B4-BE49-F238E27FC236}">
                <a16:creationId xmlns:a16="http://schemas.microsoft.com/office/drawing/2014/main" xmlns="" id="{3E573A07-B635-458E-86E6-8E34DA9624E2}"/>
              </a:ext>
            </a:extLst>
          </p:cNvPr>
          <p:cNvSpPr txBox="1"/>
          <p:nvPr/>
        </p:nvSpPr>
        <p:spPr bwMode="auto">
          <a:xfrm>
            <a:off x="1634205" y="1775843"/>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5</a:t>
            </a:r>
          </a:p>
        </p:txBody>
      </p:sp>
      <p:sp>
        <p:nvSpPr>
          <p:cNvPr id="9" name="TextBox 8">
            <a:extLst>
              <a:ext uri="{FF2B5EF4-FFF2-40B4-BE49-F238E27FC236}">
                <a16:creationId xmlns:a16="http://schemas.microsoft.com/office/drawing/2014/main" xmlns="" id="{1AF95AAD-906E-4B40-B826-5C5D81E5DF86}"/>
              </a:ext>
            </a:extLst>
          </p:cNvPr>
          <p:cNvSpPr txBox="1"/>
          <p:nvPr/>
        </p:nvSpPr>
        <p:spPr bwMode="auto">
          <a:xfrm>
            <a:off x="4743660" y="1775843"/>
            <a:ext cx="78579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100</a:t>
            </a:r>
          </a:p>
        </p:txBody>
      </p:sp>
      <p:sp>
        <p:nvSpPr>
          <p:cNvPr id="10" name="Rectangle: Rounded Corners 9">
            <a:extLst>
              <a:ext uri="{FF2B5EF4-FFF2-40B4-BE49-F238E27FC236}">
                <a16:creationId xmlns:a16="http://schemas.microsoft.com/office/drawing/2014/main" xmlns="" id="{05BC6139-85AE-4AE6-A87F-BBDD388D7820}"/>
              </a:ext>
            </a:extLst>
          </p:cNvPr>
          <p:cNvSpPr/>
          <p:nvPr/>
        </p:nvSpPr>
        <p:spPr bwMode="auto">
          <a:xfrm>
            <a:off x="1686337" y="2842633"/>
            <a:ext cx="237713" cy="300897"/>
          </a:xfrm>
          <a:prstGeom prst="roundRect">
            <a:avLst>
              <a:gd name="adj" fmla="val 22542"/>
            </a:avLst>
          </a:prstGeom>
          <a:noFill/>
          <a:ln w="19050" cap="flat" cmpd="sng" algn="ctr">
            <a:solidFill>
              <a:srgbClr val="FF3838"/>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1" name="Picture 10">
            <a:extLst>
              <a:ext uri="{FF2B5EF4-FFF2-40B4-BE49-F238E27FC236}">
                <a16:creationId xmlns:a16="http://schemas.microsoft.com/office/drawing/2014/main" xmlns="" id="{8CF9FCFD-23AA-4312-812D-27A7828633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4072" y="2706379"/>
            <a:ext cx="14963" cy="172082"/>
          </a:xfrm>
          <a:prstGeom prst="rect">
            <a:avLst/>
          </a:prstGeom>
        </p:spPr>
      </p:pic>
      <p:pic>
        <p:nvPicPr>
          <p:cNvPr id="12" name="Picture 11">
            <a:extLst>
              <a:ext uri="{FF2B5EF4-FFF2-40B4-BE49-F238E27FC236}">
                <a16:creationId xmlns:a16="http://schemas.microsoft.com/office/drawing/2014/main" xmlns="" id="{B630900F-CF4B-44D3-890E-20BDF354B5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6974" y="2675299"/>
            <a:ext cx="6142570" cy="37409"/>
          </a:xfrm>
          <a:prstGeom prst="rect">
            <a:avLst/>
          </a:prstGeom>
        </p:spPr>
      </p:pic>
      <p:sp>
        <p:nvSpPr>
          <p:cNvPr id="13" name="TextBox 12">
            <a:extLst>
              <a:ext uri="{FF2B5EF4-FFF2-40B4-BE49-F238E27FC236}">
                <a16:creationId xmlns:a16="http://schemas.microsoft.com/office/drawing/2014/main" xmlns="" id="{39856D2F-FF70-46C4-9EF9-6BE2A97669E8}"/>
              </a:ext>
            </a:extLst>
          </p:cNvPr>
          <p:cNvSpPr txBox="1"/>
          <p:nvPr/>
        </p:nvSpPr>
        <p:spPr bwMode="auto">
          <a:xfrm>
            <a:off x="4840943" y="1048970"/>
            <a:ext cx="6559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  7</a:t>
            </a:r>
          </a:p>
        </p:txBody>
      </p:sp>
      <p:sp>
        <p:nvSpPr>
          <p:cNvPr id="14" name="TextBox 13">
            <a:extLst>
              <a:ext uri="{FF2B5EF4-FFF2-40B4-BE49-F238E27FC236}">
                <a16:creationId xmlns:a16="http://schemas.microsoft.com/office/drawing/2014/main" xmlns="" id="{AECEFB98-0C00-40D5-92D3-82398A6A0D2F}"/>
              </a:ext>
            </a:extLst>
          </p:cNvPr>
          <p:cNvSpPr txBox="1"/>
          <p:nvPr/>
        </p:nvSpPr>
        <p:spPr bwMode="auto">
          <a:xfrm>
            <a:off x="3334694" y="1048970"/>
            <a:ext cx="15696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132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125</a:t>
            </a:r>
          </a:p>
        </p:txBody>
      </p:sp>
      <p:sp>
        <p:nvSpPr>
          <p:cNvPr id="15" name="TextBox 14">
            <a:extLst>
              <a:ext uri="{FF2B5EF4-FFF2-40B4-BE49-F238E27FC236}">
                <a16:creationId xmlns:a16="http://schemas.microsoft.com/office/drawing/2014/main" xmlns="" id="{DAC08EEA-8FA0-48BF-B0B3-12294CF70017}"/>
              </a:ext>
            </a:extLst>
          </p:cNvPr>
          <p:cNvSpPr txBox="1"/>
          <p:nvPr/>
        </p:nvSpPr>
        <p:spPr bwMode="auto">
          <a:xfrm>
            <a:off x="1825454" y="2790127"/>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12</a:t>
            </a:r>
          </a:p>
        </p:txBody>
      </p:sp>
      <p:pic>
        <p:nvPicPr>
          <p:cNvPr id="16" name="Picture 15">
            <a:extLst>
              <a:ext uri="{FF2B5EF4-FFF2-40B4-BE49-F238E27FC236}">
                <a16:creationId xmlns:a16="http://schemas.microsoft.com/office/drawing/2014/main" xmlns="" id="{099D2E4A-E5D3-4C21-9B6C-04489F16EA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1752" y="2706379"/>
            <a:ext cx="14963" cy="172082"/>
          </a:xfrm>
          <a:prstGeom prst="rect">
            <a:avLst/>
          </a:prstGeom>
        </p:spPr>
      </p:pic>
      <p:sp>
        <p:nvSpPr>
          <p:cNvPr id="17" name="TextBox 16">
            <a:extLst>
              <a:ext uri="{FF2B5EF4-FFF2-40B4-BE49-F238E27FC236}">
                <a16:creationId xmlns:a16="http://schemas.microsoft.com/office/drawing/2014/main" xmlns="" id="{8B7367FF-B924-4859-8D6F-56B461B8ACD1}"/>
              </a:ext>
            </a:extLst>
          </p:cNvPr>
          <p:cNvSpPr txBox="1"/>
          <p:nvPr/>
        </p:nvSpPr>
        <p:spPr bwMode="auto">
          <a:xfrm>
            <a:off x="2153103" y="1775843"/>
            <a:ext cx="65434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20</a:t>
            </a:r>
          </a:p>
        </p:txBody>
      </p:sp>
      <p:pic>
        <p:nvPicPr>
          <p:cNvPr id="18" name="Picture 17">
            <a:extLst>
              <a:ext uri="{FF2B5EF4-FFF2-40B4-BE49-F238E27FC236}">
                <a16:creationId xmlns:a16="http://schemas.microsoft.com/office/drawing/2014/main" xmlns="" id="{5D58C383-950E-4D97-A44C-4E74ECE83CA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55739" y="2134360"/>
            <a:ext cx="284308" cy="508763"/>
          </a:xfrm>
          <a:prstGeom prst="rect">
            <a:avLst/>
          </a:prstGeom>
        </p:spPr>
      </p:pic>
      <p:pic>
        <p:nvPicPr>
          <p:cNvPr id="19" name="Picture 18">
            <a:extLst>
              <a:ext uri="{FF2B5EF4-FFF2-40B4-BE49-F238E27FC236}">
                <a16:creationId xmlns:a16="http://schemas.microsoft.com/office/drawing/2014/main" xmlns="" id="{2317EA48-6573-4B16-BB5D-ED3EB49657B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42590" y="2134360"/>
            <a:ext cx="875372" cy="508763"/>
          </a:xfrm>
          <a:prstGeom prst="rect">
            <a:avLst/>
          </a:prstGeom>
        </p:spPr>
      </p:pic>
      <p:pic>
        <p:nvPicPr>
          <p:cNvPr id="20" name="Picture 19">
            <a:extLst>
              <a:ext uri="{FF2B5EF4-FFF2-40B4-BE49-F238E27FC236}">
                <a16:creationId xmlns:a16="http://schemas.microsoft.com/office/drawing/2014/main" xmlns="" id="{623668D2-14CB-4BC9-A441-8C390E0AC83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29421" y="2134360"/>
            <a:ext cx="4414271" cy="508763"/>
          </a:xfrm>
          <a:prstGeom prst="rect">
            <a:avLst/>
          </a:prstGeom>
        </p:spPr>
      </p:pic>
      <p:pic>
        <p:nvPicPr>
          <p:cNvPr id="21" name="Picture 20">
            <a:extLst>
              <a:ext uri="{FF2B5EF4-FFF2-40B4-BE49-F238E27FC236}">
                <a16:creationId xmlns:a16="http://schemas.microsoft.com/office/drawing/2014/main" xmlns="" id="{85BB381C-2514-46A6-91F6-D0DFC68175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2260" y="4954563"/>
            <a:ext cx="14963" cy="142155"/>
          </a:xfrm>
          <a:prstGeom prst="rect">
            <a:avLst/>
          </a:prstGeom>
        </p:spPr>
      </p:pic>
      <p:pic>
        <p:nvPicPr>
          <p:cNvPr id="22" name="Picture 21">
            <a:extLst>
              <a:ext uri="{FF2B5EF4-FFF2-40B4-BE49-F238E27FC236}">
                <a16:creationId xmlns:a16="http://schemas.microsoft.com/office/drawing/2014/main" xmlns="" id="{8860F5FA-B9C1-45D3-96AD-4676568F96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493" y="4954562"/>
            <a:ext cx="14963" cy="172082"/>
          </a:xfrm>
          <a:prstGeom prst="rect">
            <a:avLst/>
          </a:prstGeom>
        </p:spPr>
      </p:pic>
      <p:sp>
        <p:nvSpPr>
          <p:cNvPr id="23" name="TextBox 22">
            <a:extLst>
              <a:ext uri="{FF2B5EF4-FFF2-40B4-BE49-F238E27FC236}">
                <a16:creationId xmlns:a16="http://schemas.microsoft.com/office/drawing/2014/main" xmlns="" id="{B65E5B5B-13B1-4D1B-90F7-8A8EF911F019}"/>
              </a:ext>
            </a:extLst>
          </p:cNvPr>
          <p:cNvSpPr txBox="1"/>
          <p:nvPr/>
        </p:nvSpPr>
        <p:spPr bwMode="auto">
          <a:xfrm>
            <a:off x="7096992" y="503831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132</a:t>
            </a:r>
          </a:p>
        </p:txBody>
      </p:sp>
      <p:sp>
        <p:nvSpPr>
          <p:cNvPr id="24" name="TextBox 23">
            <a:extLst>
              <a:ext uri="{FF2B5EF4-FFF2-40B4-BE49-F238E27FC236}">
                <a16:creationId xmlns:a16="http://schemas.microsoft.com/office/drawing/2014/main" xmlns="" id="{44DED745-EF3F-42C3-AF96-BCC63D16CF71}"/>
              </a:ext>
            </a:extLst>
          </p:cNvPr>
          <p:cNvSpPr txBox="1"/>
          <p:nvPr/>
        </p:nvSpPr>
        <p:spPr bwMode="auto">
          <a:xfrm>
            <a:off x="1478758" y="503831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125</a:t>
            </a:r>
          </a:p>
        </p:txBody>
      </p:sp>
      <p:sp>
        <p:nvSpPr>
          <p:cNvPr id="25" name="TextBox 24">
            <a:extLst>
              <a:ext uri="{FF2B5EF4-FFF2-40B4-BE49-F238E27FC236}">
                <a16:creationId xmlns:a16="http://schemas.microsoft.com/office/drawing/2014/main" xmlns="" id="{9EEEB8E3-F6AB-4F4F-879D-238C0E86552C}"/>
              </a:ext>
            </a:extLst>
          </p:cNvPr>
          <p:cNvSpPr txBox="1"/>
          <p:nvPr/>
        </p:nvSpPr>
        <p:spPr bwMode="auto">
          <a:xfrm>
            <a:off x="5492282" y="5038310"/>
            <a:ext cx="579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130</a:t>
            </a:r>
          </a:p>
        </p:txBody>
      </p:sp>
      <p:sp>
        <p:nvSpPr>
          <p:cNvPr id="26" name="TextBox 25">
            <a:extLst>
              <a:ext uri="{FF2B5EF4-FFF2-40B4-BE49-F238E27FC236}">
                <a16:creationId xmlns:a16="http://schemas.microsoft.com/office/drawing/2014/main" xmlns="" id="{6E05D0FC-1B03-467B-A49B-E71951478624}"/>
              </a:ext>
            </a:extLst>
          </p:cNvPr>
          <p:cNvSpPr txBox="1"/>
          <p:nvPr/>
        </p:nvSpPr>
        <p:spPr bwMode="auto">
          <a:xfrm>
            <a:off x="3509591" y="4024026"/>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+ 5</a:t>
            </a:r>
            <a:endParaRPr lang="en-GB" sz="2000" dirty="0">
              <a:solidFill>
                <a:srgbClr val="00628C"/>
              </a:solidFill>
              <a:latin typeface="Myriad Pro" panose="020B0503030403020204" pitchFamily="34" charset="0"/>
              <a:ea typeface="Myriad Pro Semibold" charset="0"/>
              <a:cs typeface="Myriad Pro Semibold" charset="0"/>
            </a:endParaRPr>
          </a:p>
        </p:txBody>
      </p:sp>
      <p:sp>
        <p:nvSpPr>
          <p:cNvPr id="27" name="TextBox 26">
            <a:extLst>
              <a:ext uri="{FF2B5EF4-FFF2-40B4-BE49-F238E27FC236}">
                <a16:creationId xmlns:a16="http://schemas.microsoft.com/office/drawing/2014/main" xmlns="" id="{C8D99DD0-3E12-4748-B25E-414AF1FB61EF}"/>
              </a:ext>
            </a:extLst>
          </p:cNvPr>
          <p:cNvSpPr txBox="1"/>
          <p:nvPr/>
        </p:nvSpPr>
        <p:spPr bwMode="auto">
          <a:xfrm>
            <a:off x="6351548" y="4024026"/>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+ 2</a:t>
            </a:r>
            <a:endParaRPr lang="en-GB" sz="2000" dirty="0">
              <a:solidFill>
                <a:srgbClr val="00628C"/>
              </a:solidFill>
              <a:latin typeface="Myriad Pro" panose="020B0503030403020204" pitchFamily="34" charset="0"/>
              <a:ea typeface="Myriad Pro Semibold" charset="0"/>
              <a:cs typeface="Myriad Pro Semibold" charset="0"/>
            </a:endParaRPr>
          </a:p>
        </p:txBody>
      </p:sp>
      <p:pic>
        <p:nvPicPr>
          <p:cNvPr id="28" name="Picture 27">
            <a:extLst>
              <a:ext uri="{FF2B5EF4-FFF2-40B4-BE49-F238E27FC236}">
                <a16:creationId xmlns:a16="http://schemas.microsoft.com/office/drawing/2014/main" xmlns="" id="{AA29B3ED-5177-4A29-A3DB-B9D895C033F0}"/>
              </a:ext>
            </a:extLst>
          </p:cNvPr>
          <p:cNvPicPr>
            <a:picLocks/>
          </p:cNvPicPr>
          <p:nvPr/>
        </p:nvPicPr>
        <p:blipFill>
          <a:blip r:embed="rId8">
            <a:extLst>
              <a:ext uri="{28A0092B-C50C-407E-A947-70E740481C1C}">
                <a14:useLocalDpi xmlns:a14="http://schemas.microsoft.com/office/drawing/2010/main" val="0"/>
              </a:ext>
            </a:extLst>
          </a:blip>
          <a:stretch>
            <a:fillRect/>
          </a:stretch>
        </p:blipFill>
        <p:spPr>
          <a:xfrm>
            <a:off x="5774302" y="4954563"/>
            <a:ext cx="37409" cy="144000"/>
          </a:xfrm>
          <a:prstGeom prst="rect">
            <a:avLst/>
          </a:prstGeom>
        </p:spPr>
      </p:pic>
      <p:pic>
        <p:nvPicPr>
          <p:cNvPr id="29" name="Picture 28">
            <a:extLst>
              <a:ext uri="{FF2B5EF4-FFF2-40B4-BE49-F238E27FC236}">
                <a16:creationId xmlns:a16="http://schemas.microsoft.com/office/drawing/2014/main" xmlns="" id="{10DB3E2C-F498-4836-99AC-8A33BEF27E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04456" y="4923482"/>
            <a:ext cx="6142570" cy="37409"/>
          </a:xfrm>
          <a:prstGeom prst="rect">
            <a:avLst/>
          </a:prstGeom>
        </p:spPr>
      </p:pic>
      <p:sp>
        <p:nvSpPr>
          <p:cNvPr id="30" name="Rectangle: Rounded Corners 29">
            <a:extLst>
              <a:ext uri="{FF2B5EF4-FFF2-40B4-BE49-F238E27FC236}">
                <a16:creationId xmlns:a16="http://schemas.microsoft.com/office/drawing/2014/main" xmlns="" id="{860535BD-C38D-4EF8-BB46-B9D45623B375}"/>
              </a:ext>
            </a:extLst>
          </p:cNvPr>
          <p:cNvSpPr/>
          <p:nvPr/>
        </p:nvSpPr>
        <p:spPr bwMode="auto">
          <a:xfrm>
            <a:off x="3509591" y="4073752"/>
            <a:ext cx="3364858" cy="300897"/>
          </a:xfrm>
          <a:prstGeom prst="roundRect">
            <a:avLst>
              <a:gd name="adj" fmla="val 22542"/>
            </a:avLst>
          </a:prstGeom>
          <a:noFill/>
          <a:ln w="19050" cap="flat" cmpd="sng" algn="ctr">
            <a:solidFill>
              <a:srgbClr val="FF3838"/>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40" name="Picture 39">
            <a:extLst>
              <a:ext uri="{FF2B5EF4-FFF2-40B4-BE49-F238E27FC236}">
                <a16:creationId xmlns:a16="http://schemas.microsoft.com/office/drawing/2014/main" xmlns="" id="{EE116E2C-5258-4FB3-9841-019A3163360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758433" y="4388773"/>
            <a:ext cx="4025216" cy="508763"/>
          </a:xfrm>
          <a:prstGeom prst="rect">
            <a:avLst/>
          </a:prstGeom>
        </p:spPr>
      </p:pic>
      <p:pic>
        <p:nvPicPr>
          <p:cNvPr id="42" name="Picture 41">
            <a:extLst>
              <a:ext uri="{FF2B5EF4-FFF2-40B4-BE49-F238E27FC236}">
                <a16:creationId xmlns:a16="http://schemas.microsoft.com/office/drawing/2014/main" xmlns="" id="{1C62FB32-3100-4F12-A77F-FCDEE11F1DF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793739" y="4388773"/>
            <a:ext cx="1638518" cy="508763"/>
          </a:xfrm>
          <a:prstGeom prst="rect">
            <a:avLst/>
          </a:prstGeom>
        </p:spPr>
      </p:pic>
    </p:spTree>
    <p:extLst>
      <p:ext uri="{BB962C8B-B14F-4D97-AF65-F5344CB8AC3E}">
        <p14:creationId xmlns:p14="http://schemas.microsoft.com/office/powerpoint/2010/main" val="3775725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wipe(left)">
                                      <p:cBhvr>
                                        <p:cTn id="24" dur="500"/>
                                        <p:tgtEl>
                                          <p:spTgt spid="40"/>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500"/>
                                        <p:tgtEl>
                                          <p:spTgt spid="2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wipe(left)">
                                      <p:cBhvr>
                                        <p:cTn id="40" dur="500"/>
                                        <p:tgtEl>
                                          <p:spTgt spid="42"/>
                                        </p:tgtEl>
                                      </p:cBhvr>
                                    </p:animEffect>
                                  </p:childTnLst>
                                </p:cTn>
                              </p:par>
                              <p:par>
                                <p:cTn id="41" presetID="10" presetClass="entr" presetSubtype="0" fill="hold" grpId="0" nodeType="withEffect">
                                  <p:stCondLst>
                                    <p:cond delay="25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childTnLst>
                    </p:cTn>
                  </p:par>
                  <p:par>
                    <p:cTn id="44" fill="hold">
                      <p:stCondLst>
                        <p:cond delay="indefinite"/>
                      </p:stCondLst>
                      <p:childTnLst>
                        <p:par>
                          <p:cTn id="45" fill="hold">
                            <p:stCondLst>
                              <p:cond delay="0"/>
                            </p:stCondLst>
                            <p:childTnLst>
                              <p:par>
                                <p:cTn id="46" presetID="21" presetClass="entr" presetSubtype="1" fill="hold" grpId="0" nodeType="click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wheel(1)">
                                      <p:cBhvr>
                                        <p:cTn id="48" dur="750"/>
                                        <p:tgtEl>
                                          <p:spTgt spid="30"/>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3" grpId="0"/>
      <p:bldP spid="24" grpId="0"/>
      <p:bldP spid="25" grpId="0"/>
      <p:bldP spid="26" grpId="0"/>
      <p:bldP spid="27" grpId="0"/>
      <p:bldP spid="30"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3:10</a:t>
            </a:r>
          </a:p>
        </p:txBody>
      </p:sp>
      <p:sp>
        <p:nvSpPr>
          <p:cNvPr id="19" name="TextBox 18">
            <a:extLst>
              <a:ext uri="{FF2B5EF4-FFF2-40B4-BE49-F238E27FC236}">
                <a16:creationId xmlns:a16="http://schemas.microsoft.com/office/drawing/2014/main" xmlns="" id="{E845EA12-1D85-4A7D-B51E-A24F5F986D5F}"/>
              </a:ext>
            </a:extLst>
          </p:cNvPr>
          <p:cNvSpPr txBox="1"/>
          <p:nvPr/>
        </p:nvSpPr>
        <p:spPr bwMode="auto">
          <a:xfrm>
            <a:off x="6276796" y="3753816"/>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20" name="TextBox 19">
            <a:extLst>
              <a:ext uri="{FF2B5EF4-FFF2-40B4-BE49-F238E27FC236}">
                <a16:creationId xmlns:a16="http://schemas.microsoft.com/office/drawing/2014/main" xmlns="" id="{1D48BF8F-855A-4FF8-ABD1-C5FB823C50A4}"/>
              </a:ext>
            </a:extLst>
          </p:cNvPr>
          <p:cNvSpPr txBox="1"/>
          <p:nvPr/>
        </p:nvSpPr>
        <p:spPr bwMode="auto">
          <a:xfrm>
            <a:off x="3196638" y="3753816"/>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59</a:t>
            </a:r>
          </a:p>
        </p:txBody>
      </p:sp>
      <p:sp>
        <p:nvSpPr>
          <p:cNvPr id="21" name="Rectangle 20">
            <a:extLst>
              <a:ext uri="{FF2B5EF4-FFF2-40B4-BE49-F238E27FC236}">
                <a16:creationId xmlns:a16="http://schemas.microsoft.com/office/drawing/2014/main" xmlns="" id="{8041AFDC-3A6E-4D4C-8270-EE28F1CB0818}"/>
              </a:ext>
            </a:extLst>
          </p:cNvPr>
          <p:cNvSpPr/>
          <p:nvPr/>
        </p:nvSpPr>
        <p:spPr bwMode="auto">
          <a:xfrm>
            <a:off x="1476000" y="2780928"/>
            <a:ext cx="6192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22" name="Rectangle 21">
            <a:extLst>
              <a:ext uri="{FF2B5EF4-FFF2-40B4-BE49-F238E27FC236}">
                <a16:creationId xmlns:a16="http://schemas.microsoft.com/office/drawing/2014/main" xmlns="" id="{99B70C08-A0BC-4596-B868-A01826DBE527}"/>
              </a:ext>
            </a:extLst>
          </p:cNvPr>
          <p:cNvSpPr/>
          <p:nvPr/>
        </p:nvSpPr>
        <p:spPr bwMode="auto">
          <a:xfrm>
            <a:off x="1476000" y="3583407"/>
            <a:ext cx="41976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 name="TextBox 22">
            <a:extLst>
              <a:ext uri="{FF2B5EF4-FFF2-40B4-BE49-F238E27FC236}">
                <a16:creationId xmlns:a16="http://schemas.microsoft.com/office/drawing/2014/main" xmlns="" id="{519D3E24-B87E-4F3A-9817-49440CD73EAA}"/>
              </a:ext>
            </a:extLst>
          </p:cNvPr>
          <p:cNvSpPr txBox="1"/>
          <p:nvPr/>
        </p:nvSpPr>
        <p:spPr bwMode="auto">
          <a:xfrm>
            <a:off x="4177996" y="2951337"/>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87</a:t>
            </a:r>
          </a:p>
        </p:txBody>
      </p:sp>
      <p:sp>
        <p:nvSpPr>
          <p:cNvPr id="24" name="Rectangle 23">
            <a:extLst>
              <a:ext uri="{FF2B5EF4-FFF2-40B4-BE49-F238E27FC236}">
                <a16:creationId xmlns:a16="http://schemas.microsoft.com/office/drawing/2014/main" xmlns="" id="{9DC8A881-9A6E-4919-A4B4-744E4B89C385}"/>
              </a:ext>
            </a:extLst>
          </p:cNvPr>
          <p:cNvSpPr/>
          <p:nvPr/>
        </p:nvSpPr>
        <p:spPr bwMode="auto">
          <a:xfrm>
            <a:off x="5673600" y="3583407"/>
            <a:ext cx="19944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5" name="TextBox 24">
            <a:extLst>
              <a:ext uri="{FF2B5EF4-FFF2-40B4-BE49-F238E27FC236}">
                <a16:creationId xmlns:a16="http://schemas.microsoft.com/office/drawing/2014/main" xmlns="" id="{F38E11B2-CEB8-4264-8CD1-5AEBAA200C03}"/>
              </a:ext>
            </a:extLst>
          </p:cNvPr>
          <p:cNvSpPr txBox="1"/>
          <p:nvPr/>
        </p:nvSpPr>
        <p:spPr bwMode="auto">
          <a:xfrm>
            <a:off x="6276796" y="3753816"/>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28</a:t>
            </a:r>
          </a:p>
        </p:txBody>
      </p:sp>
      <p:sp>
        <p:nvSpPr>
          <p:cNvPr id="26" name="TextBox 25">
            <a:extLst>
              <a:ext uri="{FF2B5EF4-FFF2-40B4-BE49-F238E27FC236}">
                <a16:creationId xmlns:a16="http://schemas.microsoft.com/office/drawing/2014/main" xmlns="" id="{71F1E803-98E9-46E0-AA95-D143B6678F8C}"/>
              </a:ext>
            </a:extLst>
          </p:cNvPr>
          <p:cNvSpPr txBox="1"/>
          <p:nvPr/>
        </p:nvSpPr>
        <p:spPr bwMode="auto">
          <a:xfrm>
            <a:off x="2874796" y="3753816"/>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27" name="TextBox 26">
            <a:extLst>
              <a:ext uri="{FF2B5EF4-FFF2-40B4-BE49-F238E27FC236}">
                <a16:creationId xmlns:a16="http://schemas.microsoft.com/office/drawing/2014/main" xmlns="" id="{39F1A842-1FB5-489F-B774-8E264049609F}"/>
              </a:ext>
            </a:extLst>
          </p:cNvPr>
          <p:cNvSpPr txBox="1"/>
          <p:nvPr/>
        </p:nvSpPr>
        <p:spPr bwMode="auto">
          <a:xfrm>
            <a:off x="5986638" y="3753816"/>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24</a:t>
            </a:r>
          </a:p>
        </p:txBody>
      </p:sp>
      <p:sp>
        <p:nvSpPr>
          <p:cNvPr id="28" name="Rectangle 27">
            <a:extLst>
              <a:ext uri="{FF2B5EF4-FFF2-40B4-BE49-F238E27FC236}">
                <a16:creationId xmlns:a16="http://schemas.microsoft.com/office/drawing/2014/main" xmlns="" id="{5483B9BF-79AA-4971-A49A-E015158B7740}"/>
              </a:ext>
            </a:extLst>
          </p:cNvPr>
          <p:cNvSpPr/>
          <p:nvPr/>
        </p:nvSpPr>
        <p:spPr bwMode="auto">
          <a:xfrm>
            <a:off x="1476000" y="2780928"/>
            <a:ext cx="6192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29" name="Rectangle 28">
            <a:extLst>
              <a:ext uri="{FF2B5EF4-FFF2-40B4-BE49-F238E27FC236}">
                <a16:creationId xmlns:a16="http://schemas.microsoft.com/office/drawing/2014/main" xmlns="" id="{5155BE4B-224F-495C-A01F-876BA90E6471}"/>
              </a:ext>
            </a:extLst>
          </p:cNvPr>
          <p:cNvSpPr/>
          <p:nvPr/>
        </p:nvSpPr>
        <p:spPr bwMode="auto">
          <a:xfrm>
            <a:off x="1476000" y="3583407"/>
            <a:ext cx="35856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0" name="TextBox 29">
            <a:extLst>
              <a:ext uri="{FF2B5EF4-FFF2-40B4-BE49-F238E27FC236}">
                <a16:creationId xmlns:a16="http://schemas.microsoft.com/office/drawing/2014/main" xmlns="" id="{68859A01-91F4-46AA-94BB-3E7A6F06A03F}"/>
              </a:ext>
            </a:extLst>
          </p:cNvPr>
          <p:cNvSpPr txBox="1"/>
          <p:nvPr/>
        </p:nvSpPr>
        <p:spPr bwMode="auto">
          <a:xfrm>
            <a:off x="4177996" y="2951337"/>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57</a:t>
            </a:r>
          </a:p>
        </p:txBody>
      </p:sp>
      <p:sp>
        <p:nvSpPr>
          <p:cNvPr id="31" name="Rectangle 30">
            <a:extLst>
              <a:ext uri="{FF2B5EF4-FFF2-40B4-BE49-F238E27FC236}">
                <a16:creationId xmlns:a16="http://schemas.microsoft.com/office/drawing/2014/main" xmlns="" id="{0A6B540A-06B3-4D3C-B44F-D6281ADB7318}"/>
              </a:ext>
            </a:extLst>
          </p:cNvPr>
          <p:cNvSpPr/>
          <p:nvPr/>
        </p:nvSpPr>
        <p:spPr bwMode="auto">
          <a:xfrm>
            <a:off x="5061600" y="3583407"/>
            <a:ext cx="26064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2" name="TextBox 31">
            <a:extLst>
              <a:ext uri="{FF2B5EF4-FFF2-40B4-BE49-F238E27FC236}">
                <a16:creationId xmlns:a16="http://schemas.microsoft.com/office/drawing/2014/main" xmlns="" id="{4074DB21-1CB7-49AD-A16E-28D0DC5F7583}"/>
              </a:ext>
            </a:extLst>
          </p:cNvPr>
          <p:cNvSpPr txBox="1"/>
          <p:nvPr/>
        </p:nvSpPr>
        <p:spPr bwMode="auto">
          <a:xfrm>
            <a:off x="2874796" y="3753816"/>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33</a:t>
            </a:r>
          </a:p>
        </p:txBody>
      </p:sp>
    </p:spTree>
    <p:extLst>
      <p:ext uri="{BB962C8B-B14F-4D97-AF65-F5344CB8AC3E}">
        <p14:creationId xmlns:p14="http://schemas.microsoft.com/office/powerpoint/2010/main" val="1976399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9"/>
                                        </p:tgtEl>
                                      </p:cBhvr>
                                    </p:animEffect>
                                    <p:set>
                                      <p:cBhvr>
                                        <p:cTn id="7" dur="1" fill="hold">
                                          <p:stCondLst>
                                            <p:cond delay="499"/>
                                          </p:stCondLst>
                                        </p:cTn>
                                        <p:tgtEl>
                                          <p:spTgt spid="19"/>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1" nodeType="clickEffect">
                                  <p:stCondLst>
                                    <p:cond delay="0"/>
                                  </p:stCondLst>
                                  <p:childTnLst>
                                    <p:animEffect transition="out" filter="fade">
                                      <p:cBhvr>
                                        <p:cTn id="15" dur="500"/>
                                        <p:tgtEl>
                                          <p:spTgt spid="19"/>
                                        </p:tgtEl>
                                      </p:cBhvr>
                                    </p:animEffect>
                                    <p:set>
                                      <p:cBhvr>
                                        <p:cTn id="16" dur="1" fill="hold">
                                          <p:stCondLst>
                                            <p:cond delay="499"/>
                                          </p:stCondLst>
                                        </p:cTn>
                                        <p:tgtEl>
                                          <p:spTgt spid="19"/>
                                        </p:tgtEl>
                                        <p:attrNameLst>
                                          <p:attrName>style.visibility</p:attrName>
                                        </p:attrNameLst>
                                      </p:cBhvr>
                                      <p:to>
                                        <p:strVal val="hidden"/>
                                      </p:to>
                                    </p:set>
                                  </p:childTnLst>
                                </p:cTn>
                              </p:par>
                              <p:par>
                                <p:cTn id="17" presetID="10" presetClass="exit" presetSubtype="0" fill="hold" grpId="1" nodeType="withEffect">
                                  <p:stCondLst>
                                    <p:cond delay="0"/>
                                  </p:stCondLst>
                                  <p:childTnLst>
                                    <p:animEffect transition="out" filter="fade">
                                      <p:cBhvr>
                                        <p:cTn id="18" dur="500"/>
                                        <p:tgtEl>
                                          <p:spTgt spid="25"/>
                                        </p:tgtEl>
                                      </p:cBhvr>
                                    </p:animEffect>
                                    <p:set>
                                      <p:cBhvr>
                                        <p:cTn id="19" dur="1" fill="hold">
                                          <p:stCondLst>
                                            <p:cond delay="499"/>
                                          </p:stCondLst>
                                        </p:cTn>
                                        <p:tgtEl>
                                          <p:spTgt spid="25"/>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500"/>
                                        <p:tgtEl>
                                          <p:spTgt spid="20"/>
                                        </p:tgtEl>
                                      </p:cBhvr>
                                    </p:animEffect>
                                    <p:set>
                                      <p:cBhvr>
                                        <p:cTn id="22" dur="1" fill="hold">
                                          <p:stCondLst>
                                            <p:cond delay="499"/>
                                          </p:stCondLst>
                                        </p:cTn>
                                        <p:tgtEl>
                                          <p:spTgt spid="20"/>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500"/>
                                        <p:tgtEl>
                                          <p:spTgt spid="21"/>
                                        </p:tgtEl>
                                      </p:cBhvr>
                                    </p:animEffect>
                                    <p:set>
                                      <p:cBhvr>
                                        <p:cTn id="25" dur="1" fill="hold">
                                          <p:stCondLst>
                                            <p:cond delay="499"/>
                                          </p:stCondLst>
                                        </p:cTn>
                                        <p:tgtEl>
                                          <p:spTgt spid="21"/>
                                        </p:tgtEl>
                                        <p:attrNameLst>
                                          <p:attrName>style.visibility</p:attrName>
                                        </p:attrNameLst>
                                      </p:cBhvr>
                                      <p:to>
                                        <p:strVal val="hidden"/>
                                      </p:to>
                                    </p:set>
                                  </p:childTnLst>
                                </p:cTn>
                              </p:par>
                              <p:par>
                                <p:cTn id="26" presetID="10" presetClass="exit" presetSubtype="0" fill="hold" grpId="0" nodeType="withEffect">
                                  <p:stCondLst>
                                    <p:cond delay="0"/>
                                  </p:stCondLst>
                                  <p:childTnLst>
                                    <p:animEffect transition="out" filter="fade">
                                      <p:cBhvr>
                                        <p:cTn id="27" dur="500"/>
                                        <p:tgtEl>
                                          <p:spTgt spid="22"/>
                                        </p:tgtEl>
                                      </p:cBhvr>
                                    </p:animEffect>
                                    <p:set>
                                      <p:cBhvr>
                                        <p:cTn id="28" dur="1" fill="hold">
                                          <p:stCondLst>
                                            <p:cond delay="499"/>
                                          </p:stCondLst>
                                        </p:cTn>
                                        <p:tgtEl>
                                          <p:spTgt spid="22"/>
                                        </p:tgtEl>
                                        <p:attrNameLst>
                                          <p:attrName>style.visibility</p:attrName>
                                        </p:attrNameLst>
                                      </p:cBhvr>
                                      <p:to>
                                        <p:strVal val="hidden"/>
                                      </p:to>
                                    </p:set>
                                  </p:childTnLst>
                                </p:cTn>
                              </p:par>
                              <p:par>
                                <p:cTn id="29" presetID="10" presetClass="exit" presetSubtype="0" fill="hold" grpId="0" nodeType="withEffect">
                                  <p:stCondLst>
                                    <p:cond delay="0"/>
                                  </p:stCondLst>
                                  <p:childTnLst>
                                    <p:animEffect transition="out" filter="fade">
                                      <p:cBhvr>
                                        <p:cTn id="30" dur="500"/>
                                        <p:tgtEl>
                                          <p:spTgt spid="23"/>
                                        </p:tgtEl>
                                      </p:cBhvr>
                                    </p:animEffect>
                                    <p:set>
                                      <p:cBhvr>
                                        <p:cTn id="31" dur="1" fill="hold">
                                          <p:stCondLst>
                                            <p:cond delay="499"/>
                                          </p:stCondLst>
                                        </p:cTn>
                                        <p:tgtEl>
                                          <p:spTgt spid="23"/>
                                        </p:tgtEl>
                                        <p:attrNameLst>
                                          <p:attrName>style.visibility</p:attrName>
                                        </p:attrNameLst>
                                      </p:cBhvr>
                                      <p:to>
                                        <p:strVal val="hidden"/>
                                      </p:to>
                                    </p:set>
                                  </p:childTnLst>
                                </p:cTn>
                              </p:par>
                              <p:par>
                                <p:cTn id="32" presetID="10" presetClass="exit" presetSubtype="0" fill="hold" grpId="0" nodeType="withEffect">
                                  <p:stCondLst>
                                    <p:cond delay="0"/>
                                  </p:stCondLst>
                                  <p:childTnLst>
                                    <p:animEffect transition="out" filter="fade">
                                      <p:cBhvr>
                                        <p:cTn id="33" dur="500"/>
                                        <p:tgtEl>
                                          <p:spTgt spid="24"/>
                                        </p:tgtEl>
                                      </p:cBhvr>
                                    </p:animEffect>
                                    <p:set>
                                      <p:cBhvr>
                                        <p:cTn id="34" dur="1" fill="hold">
                                          <p:stCondLst>
                                            <p:cond delay="499"/>
                                          </p:stCondLst>
                                        </p:cTn>
                                        <p:tgtEl>
                                          <p:spTgt spid="24"/>
                                        </p:tgtEl>
                                        <p:attrNameLst>
                                          <p:attrName>style.visibility</p:attrName>
                                        </p:attrNameLst>
                                      </p:cBhvr>
                                      <p:to>
                                        <p:strVal val="hidden"/>
                                      </p:to>
                                    </p:set>
                                  </p:childTnLst>
                                </p:cTn>
                              </p:par>
                            </p:childTnLst>
                          </p:cTn>
                        </p:par>
                        <p:par>
                          <p:cTn id="35" fill="hold">
                            <p:stCondLst>
                              <p:cond delay="500"/>
                            </p:stCondLst>
                            <p:childTnLst>
                              <p:par>
                                <p:cTn id="36" presetID="10" presetClass="entr" presetSubtype="0" fill="hold" grpId="1"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xit" presetSubtype="0" fill="hold" grpId="0" nodeType="clickEffect">
                                  <p:stCondLst>
                                    <p:cond delay="0"/>
                                  </p:stCondLst>
                                  <p:childTnLst>
                                    <p:animEffect transition="out" filter="fade">
                                      <p:cBhvr>
                                        <p:cTn id="57" dur="500"/>
                                        <p:tgtEl>
                                          <p:spTgt spid="26"/>
                                        </p:tgtEl>
                                      </p:cBhvr>
                                    </p:animEffect>
                                    <p:set>
                                      <p:cBhvr>
                                        <p:cTn id="58" dur="1" fill="hold">
                                          <p:stCondLst>
                                            <p:cond delay="499"/>
                                          </p:stCondLst>
                                        </p:cTn>
                                        <p:tgtEl>
                                          <p:spTgt spid="26"/>
                                        </p:tgtEl>
                                        <p:attrNameLst>
                                          <p:attrName>style.visibility</p:attrName>
                                        </p:attrNameLst>
                                      </p:cBhvr>
                                      <p:to>
                                        <p:strVal val="hidden"/>
                                      </p:to>
                                    </p:set>
                                  </p:childTnLst>
                                </p:cTn>
                              </p:par>
                            </p:childTnLst>
                          </p:cTn>
                        </p:par>
                        <p:par>
                          <p:cTn id="59" fill="hold">
                            <p:stCondLst>
                              <p:cond delay="500"/>
                            </p:stCondLst>
                            <p:childTnLst>
                              <p:par>
                                <p:cTn id="60" presetID="10" presetClass="entr" presetSubtype="0" fill="hold" grpId="0" nodeType="after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9" grpId="1"/>
      <p:bldP spid="20" grpId="0"/>
      <p:bldP spid="21" grpId="0" animBg="1"/>
      <p:bldP spid="22" grpId="0" animBg="1"/>
      <p:bldP spid="23" grpId="0"/>
      <p:bldP spid="24" grpId="0" animBg="1"/>
      <p:bldP spid="25" grpId="0"/>
      <p:bldP spid="25" grpId="1"/>
      <p:bldP spid="26" grpId="0"/>
      <p:bldP spid="26" grpId="1"/>
      <p:bldP spid="27" grpId="0"/>
      <p:bldP spid="28" grpId="0" animBg="1"/>
      <p:bldP spid="29" grpId="0" animBg="1"/>
      <p:bldP spid="30" grpId="0"/>
      <p:bldP spid="31" grpId="0" animBg="1"/>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1:3</a:t>
            </a:r>
          </a:p>
        </p:txBody>
      </p:sp>
      <p:pic>
        <p:nvPicPr>
          <p:cNvPr id="4" name="Picture 3">
            <a:extLst>
              <a:ext uri="{FF2B5EF4-FFF2-40B4-BE49-F238E27FC236}">
                <a16:creationId xmlns:a16="http://schemas.microsoft.com/office/drawing/2014/main" xmlns="" id="{AD909FC9-1041-4D5D-88F6-3433320A78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3495" y="1792977"/>
            <a:ext cx="5453411" cy="3272046"/>
          </a:xfrm>
          <a:prstGeom prst="rect">
            <a:avLst/>
          </a:prstGeom>
        </p:spPr>
      </p:pic>
      <p:sp>
        <p:nvSpPr>
          <p:cNvPr id="5" name="TextBox 4">
            <a:extLst>
              <a:ext uri="{FF2B5EF4-FFF2-40B4-BE49-F238E27FC236}">
                <a16:creationId xmlns:a16="http://schemas.microsoft.com/office/drawing/2014/main" xmlns="" id="{294F2057-EE2C-46E4-AA65-5814840239D9}"/>
              </a:ext>
            </a:extLst>
          </p:cNvPr>
          <p:cNvSpPr txBox="1"/>
          <p:nvPr/>
        </p:nvSpPr>
        <p:spPr bwMode="auto">
          <a:xfrm>
            <a:off x="6963611" y="5220256"/>
            <a:ext cx="14959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360 ml</a:t>
            </a:r>
          </a:p>
        </p:txBody>
      </p:sp>
      <p:sp>
        <p:nvSpPr>
          <p:cNvPr id="6" name="TextBox 5">
            <a:extLst>
              <a:ext uri="{FF2B5EF4-FFF2-40B4-BE49-F238E27FC236}">
                <a16:creationId xmlns:a16="http://schemas.microsoft.com/office/drawing/2014/main" xmlns="" id="{B8E71030-9440-4F8A-97AA-8D9D095101F8}"/>
              </a:ext>
            </a:extLst>
          </p:cNvPr>
          <p:cNvSpPr txBox="1"/>
          <p:nvPr/>
        </p:nvSpPr>
        <p:spPr bwMode="auto">
          <a:xfrm>
            <a:off x="2102632" y="5226328"/>
            <a:ext cx="1151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120 ml</a:t>
            </a:r>
          </a:p>
        </p:txBody>
      </p:sp>
      <p:sp>
        <p:nvSpPr>
          <p:cNvPr id="7" name="TextBox 6">
            <a:extLst>
              <a:ext uri="{FF2B5EF4-FFF2-40B4-BE49-F238E27FC236}">
                <a16:creationId xmlns:a16="http://schemas.microsoft.com/office/drawing/2014/main" xmlns="" id="{A2870E60-1755-4887-B9B8-9DB9968D3BD7}"/>
              </a:ext>
            </a:extLst>
          </p:cNvPr>
          <p:cNvSpPr txBox="1"/>
          <p:nvPr/>
        </p:nvSpPr>
        <p:spPr bwMode="auto">
          <a:xfrm>
            <a:off x="5184719" y="5226328"/>
            <a:ext cx="11501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240 ml</a:t>
            </a:r>
          </a:p>
        </p:txBody>
      </p:sp>
      <p:sp>
        <p:nvSpPr>
          <p:cNvPr id="8" name="TextBox 7">
            <a:extLst>
              <a:ext uri="{FF2B5EF4-FFF2-40B4-BE49-F238E27FC236}">
                <a16:creationId xmlns:a16="http://schemas.microsoft.com/office/drawing/2014/main" xmlns="" id="{CBA7B208-7A5E-4C7E-8EED-D564CB0AC795}"/>
              </a:ext>
            </a:extLst>
          </p:cNvPr>
          <p:cNvSpPr txBox="1"/>
          <p:nvPr/>
        </p:nvSpPr>
        <p:spPr bwMode="auto">
          <a:xfrm>
            <a:off x="3848689" y="5226328"/>
            <a:ext cx="7337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Tree>
    <p:extLst>
      <p:ext uri="{BB962C8B-B14F-4D97-AF65-F5344CB8AC3E}">
        <p14:creationId xmlns:p14="http://schemas.microsoft.com/office/powerpoint/2010/main" val="3970620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xmlns="" id="{8B94B751-12C4-417D-A50E-724424524359}"/>
              </a:ext>
            </a:extLst>
          </p:cNvPr>
          <p:cNvSpPr txBox="1"/>
          <p:nvPr/>
        </p:nvSpPr>
        <p:spPr bwMode="auto">
          <a:xfrm>
            <a:off x="3363550" y="2548925"/>
            <a:ext cx="36273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45720" rIns="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30  +  40  +  5  +  9</a:t>
            </a:r>
          </a:p>
        </p:txBody>
      </p:sp>
      <p:sp>
        <p:nvSpPr>
          <p:cNvPr id="2" name="Text Placeholder 1">
            <a:extLst>
              <a:ext uri="{FF2B5EF4-FFF2-40B4-BE49-F238E27FC236}">
                <a16:creationId xmlns:a16="http://schemas.microsoft.com/office/drawing/2014/main" xmlns="" id="{056638BC-B912-4C80-B31E-70887E74B30A}"/>
              </a:ext>
            </a:extLst>
          </p:cNvPr>
          <p:cNvSpPr>
            <a:spLocks noGrp="1"/>
          </p:cNvSpPr>
          <p:nvPr>
            <p:ph type="body" sz="quarter" idx="11"/>
          </p:nvPr>
        </p:nvSpPr>
        <p:spPr/>
        <p:txBody>
          <a:bodyPr/>
          <a:lstStyle/>
          <a:p>
            <a:r>
              <a:rPr lang="en-GB" dirty="0"/>
              <a:t>1.19 Securing mental strategies </a:t>
            </a:r>
            <a:r>
              <a:rPr lang="en-US" dirty="0"/>
              <a:t>– step 2:1</a:t>
            </a:r>
          </a:p>
        </p:txBody>
      </p:sp>
      <p:sp>
        <p:nvSpPr>
          <p:cNvPr id="3" name="TextBox 2">
            <a:extLst>
              <a:ext uri="{FF2B5EF4-FFF2-40B4-BE49-F238E27FC236}">
                <a16:creationId xmlns:a16="http://schemas.microsoft.com/office/drawing/2014/main" xmlns="" id="{ECB6555D-56C8-4D27-99FB-F5848F3A0238}"/>
              </a:ext>
            </a:extLst>
          </p:cNvPr>
          <p:cNvSpPr txBox="1"/>
          <p:nvPr/>
        </p:nvSpPr>
        <p:spPr bwMode="auto">
          <a:xfrm>
            <a:off x="3843147" y="5227270"/>
            <a:ext cx="14577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Method A</a:t>
            </a:r>
          </a:p>
        </p:txBody>
      </p:sp>
      <p:sp>
        <p:nvSpPr>
          <p:cNvPr id="4" name="TextBox 3">
            <a:extLst>
              <a:ext uri="{FF2B5EF4-FFF2-40B4-BE49-F238E27FC236}">
                <a16:creationId xmlns:a16="http://schemas.microsoft.com/office/drawing/2014/main" xmlns="" id="{DB59D607-9D35-43F1-98E7-D812859C2D4E}"/>
              </a:ext>
            </a:extLst>
          </p:cNvPr>
          <p:cNvSpPr txBox="1"/>
          <p:nvPr/>
        </p:nvSpPr>
        <p:spPr bwMode="auto">
          <a:xfrm>
            <a:off x="2247900" y="2548925"/>
            <a:ext cx="19727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45720" rIns="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35  +  49</a:t>
            </a:r>
          </a:p>
        </p:txBody>
      </p:sp>
      <p:sp>
        <p:nvSpPr>
          <p:cNvPr id="6" name="TextBox 5">
            <a:extLst>
              <a:ext uri="{FF2B5EF4-FFF2-40B4-BE49-F238E27FC236}">
                <a16:creationId xmlns:a16="http://schemas.microsoft.com/office/drawing/2014/main" xmlns="" id="{0AAD5A54-B29D-4912-98AC-D93C53CA4D0C}"/>
              </a:ext>
            </a:extLst>
          </p:cNvPr>
          <p:cNvSpPr txBox="1"/>
          <p:nvPr/>
        </p:nvSpPr>
        <p:spPr bwMode="auto">
          <a:xfrm>
            <a:off x="3877900" y="3082751"/>
            <a:ext cx="13224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45720" rIns="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70  + 14</a:t>
            </a:r>
          </a:p>
        </p:txBody>
      </p:sp>
      <p:sp>
        <p:nvSpPr>
          <p:cNvPr id="8" name="TextBox 7">
            <a:extLst>
              <a:ext uri="{FF2B5EF4-FFF2-40B4-BE49-F238E27FC236}">
                <a16:creationId xmlns:a16="http://schemas.microsoft.com/office/drawing/2014/main" xmlns="" id="{0B074AF7-2864-4EE1-9414-F220CCE0D18C}"/>
              </a:ext>
            </a:extLst>
          </p:cNvPr>
          <p:cNvSpPr txBox="1"/>
          <p:nvPr/>
        </p:nvSpPr>
        <p:spPr bwMode="auto">
          <a:xfrm>
            <a:off x="3877900" y="3657265"/>
            <a:ext cx="62837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45720" rIns="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84</a:t>
            </a:r>
          </a:p>
        </p:txBody>
      </p:sp>
    </p:spTree>
    <p:extLst>
      <p:ext uri="{BB962C8B-B14F-4D97-AF65-F5344CB8AC3E}">
        <p14:creationId xmlns:p14="http://schemas.microsoft.com/office/powerpoint/2010/main" val="1738301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1.19 Securing mental strategies </a:t>
            </a:r>
            <a:r>
              <a:rPr lang="en-US" dirty="0"/>
              <a:t>– step 2:1</a:t>
            </a:r>
          </a:p>
        </p:txBody>
      </p:sp>
      <p:pic>
        <p:nvPicPr>
          <p:cNvPr id="6" name="Picture 5">
            <a:extLst>
              <a:ext uri="{FF2B5EF4-FFF2-40B4-BE49-F238E27FC236}">
                <a16:creationId xmlns:a16="http://schemas.microsoft.com/office/drawing/2014/main" xmlns="" id="{5EB6B3B3-8B74-4969-89F7-6846D5B353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5112" y="4383425"/>
            <a:ext cx="6127607" cy="37409"/>
          </a:xfrm>
          <a:prstGeom prst="rect">
            <a:avLst/>
          </a:prstGeom>
        </p:spPr>
      </p:pic>
      <p:pic>
        <p:nvPicPr>
          <p:cNvPr id="8" name="Picture 7">
            <a:extLst>
              <a:ext uri="{FF2B5EF4-FFF2-40B4-BE49-F238E27FC236}">
                <a16:creationId xmlns:a16="http://schemas.microsoft.com/office/drawing/2014/main" xmlns="" id="{ADA8427F-4C82-4839-A57A-245C0C99AE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9322" y="2273336"/>
            <a:ext cx="5985452" cy="2079945"/>
          </a:xfrm>
          <a:prstGeom prst="rect">
            <a:avLst/>
          </a:prstGeom>
        </p:spPr>
      </p:pic>
      <p:pic>
        <p:nvPicPr>
          <p:cNvPr id="10" name="Picture 9">
            <a:extLst>
              <a:ext uri="{FF2B5EF4-FFF2-40B4-BE49-F238E27FC236}">
                <a16:creationId xmlns:a16="http://schemas.microsoft.com/office/drawing/2014/main" xmlns="" id="{13C2179F-F81A-45B3-A87C-043AD0974F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39345" y="4139484"/>
            <a:ext cx="299273" cy="216972"/>
          </a:xfrm>
          <a:prstGeom prst="rect">
            <a:avLst/>
          </a:prstGeom>
        </p:spPr>
      </p:pic>
      <p:pic>
        <p:nvPicPr>
          <p:cNvPr id="12" name="Picture 11">
            <a:extLst>
              <a:ext uri="{FF2B5EF4-FFF2-40B4-BE49-F238E27FC236}">
                <a16:creationId xmlns:a16="http://schemas.microsoft.com/office/drawing/2014/main" xmlns="" id="{F68D1AD4-8CF3-45B9-8820-FA1CAD5312C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24247" y="4844695"/>
            <a:ext cx="5566471" cy="508763"/>
          </a:xfrm>
          <a:prstGeom prst="rect">
            <a:avLst/>
          </a:prstGeom>
        </p:spPr>
      </p:pic>
      <p:pic>
        <p:nvPicPr>
          <p:cNvPr id="14" name="Picture 13">
            <a:extLst>
              <a:ext uri="{FF2B5EF4-FFF2-40B4-BE49-F238E27FC236}">
                <a16:creationId xmlns:a16="http://schemas.microsoft.com/office/drawing/2014/main" xmlns="" id="{6437F826-6B8D-4D83-B391-564B68395A9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86909" y="4407808"/>
            <a:ext cx="14963" cy="172082"/>
          </a:xfrm>
          <a:prstGeom prst="rect">
            <a:avLst/>
          </a:prstGeom>
        </p:spPr>
      </p:pic>
      <p:pic>
        <p:nvPicPr>
          <p:cNvPr id="15" name="Picture 14">
            <a:extLst>
              <a:ext uri="{FF2B5EF4-FFF2-40B4-BE49-F238E27FC236}">
                <a16:creationId xmlns:a16="http://schemas.microsoft.com/office/drawing/2014/main" xmlns="" id="{F4E874DD-DC91-45D7-8452-488156FAF6C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96679" y="4407808"/>
            <a:ext cx="14963" cy="172082"/>
          </a:xfrm>
          <a:prstGeom prst="rect">
            <a:avLst/>
          </a:prstGeom>
        </p:spPr>
      </p:pic>
      <p:pic>
        <p:nvPicPr>
          <p:cNvPr id="16" name="Picture 15">
            <a:extLst>
              <a:ext uri="{FF2B5EF4-FFF2-40B4-BE49-F238E27FC236}">
                <a16:creationId xmlns:a16="http://schemas.microsoft.com/office/drawing/2014/main" xmlns="" id="{3D72E6F0-B5CF-4EE9-BDB7-9900A62E2F7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09284" y="4407808"/>
            <a:ext cx="14963" cy="172082"/>
          </a:xfrm>
          <a:prstGeom prst="rect">
            <a:avLst/>
          </a:prstGeom>
        </p:spPr>
      </p:pic>
      <p:sp>
        <p:nvSpPr>
          <p:cNvPr id="17" name="TextBox 16">
            <a:extLst>
              <a:ext uri="{FF2B5EF4-FFF2-40B4-BE49-F238E27FC236}">
                <a16:creationId xmlns:a16="http://schemas.microsoft.com/office/drawing/2014/main" xmlns="" id="{138A3916-EB1B-4E30-B446-30C85E948D6C}"/>
              </a:ext>
            </a:extLst>
          </p:cNvPr>
          <p:cNvSpPr txBox="1"/>
          <p:nvPr/>
        </p:nvSpPr>
        <p:spPr bwMode="auto">
          <a:xfrm>
            <a:off x="4254876" y="1853048"/>
            <a:ext cx="65434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+ 50</a:t>
            </a:r>
          </a:p>
        </p:txBody>
      </p:sp>
      <p:sp>
        <p:nvSpPr>
          <p:cNvPr id="18" name="TextBox 17">
            <a:extLst>
              <a:ext uri="{FF2B5EF4-FFF2-40B4-BE49-F238E27FC236}">
                <a16:creationId xmlns:a16="http://schemas.microsoft.com/office/drawing/2014/main" xmlns="" id="{2B04F740-7B33-4CC2-8B2E-C75750746391}"/>
              </a:ext>
            </a:extLst>
          </p:cNvPr>
          <p:cNvSpPr txBox="1"/>
          <p:nvPr/>
        </p:nvSpPr>
        <p:spPr bwMode="auto">
          <a:xfrm>
            <a:off x="7001680" y="3807027"/>
            <a:ext cx="522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Arial" panose="020B0604020202020204" pitchFamily="34" charset="0"/>
              </a:rPr>
              <a:t>−</a:t>
            </a:r>
            <a:r>
              <a:rPr lang="en-GB" sz="2000" dirty="0">
                <a:solidFill>
                  <a:srgbClr val="00628C"/>
                </a:solidFill>
                <a:latin typeface="Myriad Pro" panose="020B0503030403020204" pitchFamily="34" charset="0"/>
                <a:ea typeface="Myriad Pro Semibold" charset="0"/>
                <a:cs typeface="Myriad Pro Semibold" charset="0"/>
              </a:rPr>
              <a:t> 1</a:t>
            </a:r>
          </a:p>
        </p:txBody>
      </p:sp>
      <p:sp>
        <p:nvSpPr>
          <p:cNvPr id="19" name="TextBox 18">
            <a:extLst>
              <a:ext uri="{FF2B5EF4-FFF2-40B4-BE49-F238E27FC236}">
                <a16:creationId xmlns:a16="http://schemas.microsoft.com/office/drawing/2014/main" xmlns="" id="{2DC6EF55-8EBF-45D8-AFAA-543AFD0A5DAF}"/>
              </a:ext>
            </a:extLst>
          </p:cNvPr>
          <p:cNvSpPr txBox="1"/>
          <p:nvPr/>
        </p:nvSpPr>
        <p:spPr bwMode="auto">
          <a:xfrm>
            <a:off x="6980000" y="4493849"/>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84</a:t>
            </a:r>
          </a:p>
        </p:txBody>
      </p:sp>
      <p:sp>
        <p:nvSpPr>
          <p:cNvPr id="20" name="TextBox 19">
            <a:extLst>
              <a:ext uri="{FF2B5EF4-FFF2-40B4-BE49-F238E27FC236}">
                <a16:creationId xmlns:a16="http://schemas.microsoft.com/office/drawing/2014/main" xmlns="" id="{9F1B8EF2-DF8D-4DFF-9D37-E111E1A19284}"/>
              </a:ext>
            </a:extLst>
          </p:cNvPr>
          <p:cNvSpPr txBox="1"/>
          <p:nvPr/>
        </p:nvSpPr>
        <p:spPr bwMode="auto">
          <a:xfrm>
            <a:off x="7267892" y="4493849"/>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85</a:t>
            </a:r>
          </a:p>
        </p:txBody>
      </p:sp>
      <p:sp>
        <p:nvSpPr>
          <p:cNvPr id="21" name="TextBox 20">
            <a:extLst>
              <a:ext uri="{FF2B5EF4-FFF2-40B4-BE49-F238E27FC236}">
                <a16:creationId xmlns:a16="http://schemas.microsoft.com/office/drawing/2014/main" xmlns="" id="{8E9A8D65-9DA7-4041-AE4D-0891377ED147}"/>
              </a:ext>
            </a:extLst>
          </p:cNvPr>
          <p:cNvSpPr txBox="1"/>
          <p:nvPr/>
        </p:nvSpPr>
        <p:spPr bwMode="auto">
          <a:xfrm>
            <a:off x="1390537" y="4493849"/>
            <a:ext cx="4475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35</a:t>
            </a:r>
          </a:p>
        </p:txBody>
      </p:sp>
      <p:sp>
        <p:nvSpPr>
          <p:cNvPr id="22" name="TextBox 21">
            <a:extLst>
              <a:ext uri="{FF2B5EF4-FFF2-40B4-BE49-F238E27FC236}">
                <a16:creationId xmlns:a16="http://schemas.microsoft.com/office/drawing/2014/main" xmlns="" id="{0CD3B977-38C7-4C91-AE0A-4B065CE9669A}"/>
              </a:ext>
            </a:extLst>
          </p:cNvPr>
          <p:cNvSpPr txBox="1"/>
          <p:nvPr/>
        </p:nvSpPr>
        <p:spPr bwMode="auto">
          <a:xfrm>
            <a:off x="4080310" y="5307154"/>
            <a:ext cx="65434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00628C"/>
                </a:solidFill>
                <a:latin typeface="Myriad Pro" panose="020B0503030403020204" pitchFamily="34" charset="0"/>
                <a:ea typeface="Myriad Pro Semibold" charset="0"/>
                <a:cs typeface="Myriad Pro Semibold" charset="0"/>
              </a:rPr>
              <a:t>+ 49</a:t>
            </a:r>
          </a:p>
        </p:txBody>
      </p:sp>
      <p:sp>
        <p:nvSpPr>
          <p:cNvPr id="28" name="TextBox 27">
            <a:extLst>
              <a:ext uri="{FF2B5EF4-FFF2-40B4-BE49-F238E27FC236}">
                <a16:creationId xmlns:a16="http://schemas.microsoft.com/office/drawing/2014/main" xmlns="" id="{E0AB3AAB-930D-477B-A6AD-E72A5A07B275}"/>
              </a:ext>
            </a:extLst>
          </p:cNvPr>
          <p:cNvSpPr txBox="1"/>
          <p:nvPr/>
        </p:nvSpPr>
        <p:spPr bwMode="auto">
          <a:xfrm>
            <a:off x="4763446" y="1048970"/>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84</a:t>
            </a:r>
          </a:p>
        </p:txBody>
      </p:sp>
      <p:sp>
        <p:nvSpPr>
          <p:cNvPr id="29" name="TextBox 28">
            <a:extLst>
              <a:ext uri="{FF2B5EF4-FFF2-40B4-BE49-F238E27FC236}">
                <a16:creationId xmlns:a16="http://schemas.microsoft.com/office/drawing/2014/main" xmlns="" id="{9FB3276F-2DD8-4B9A-B2D1-3813568F00FE}"/>
              </a:ext>
            </a:extLst>
          </p:cNvPr>
          <p:cNvSpPr txBox="1"/>
          <p:nvPr/>
        </p:nvSpPr>
        <p:spPr bwMode="auto">
          <a:xfrm>
            <a:off x="3567511" y="1048970"/>
            <a:ext cx="12586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35  +  49</a:t>
            </a:r>
          </a:p>
        </p:txBody>
      </p:sp>
      <p:sp>
        <p:nvSpPr>
          <p:cNvPr id="23" name="TextBox 22">
            <a:extLst>
              <a:ext uri="{FF2B5EF4-FFF2-40B4-BE49-F238E27FC236}">
                <a16:creationId xmlns:a16="http://schemas.microsoft.com/office/drawing/2014/main" xmlns="" id="{B683BF6E-67BF-41E3-BB8B-13B585EEEDE2}"/>
              </a:ext>
            </a:extLst>
          </p:cNvPr>
          <p:cNvSpPr txBox="1"/>
          <p:nvPr/>
        </p:nvSpPr>
        <p:spPr bwMode="auto">
          <a:xfrm>
            <a:off x="3843147" y="5815917"/>
            <a:ext cx="14577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Method B</a:t>
            </a:r>
          </a:p>
        </p:txBody>
      </p:sp>
    </p:spTree>
    <p:extLst>
      <p:ext uri="{BB962C8B-B14F-4D97-AF65-F5344CB8AC3E}">
        <p14:creationId xmlns:p14="http://schemas.microsoft.com/office/powerpoint/2010/main" val="2892734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right)">
                                      <p:cBhvr>
                                        <p:cTn id="23" dur="500"/>
                                        <p:tgtEl>
                                          <p:spTgt spid="10"/>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2"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icture 55">
            <a:extLst>
              <a:ext uri="{FF2B5EF4-FFF2-40B4-BE49-F238E27FC236}">
                <a16:creationId xmlns:a16="http://schemas.microsoft.com/office/drawing/2014/main" xmlns="" id="{4F3E67E4-1262-4DF3-915E-ED73E83445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7903" y="2359099"/>
            <a:ext cx="209491" cy="1960236"/>
          </a:xfrm>
          <a:prstGeom prst="rect">
            <a:avLst/>
          </a:prstGeom>
        </p:spPr>
      </p:pic>
      <p:sp>
        <p:nvSpPr>
          <p:cNvPr id="2" name="Text Placeholder 1"/>
          <p:cNvSpPr>
            <a:spLocks noGrp="1"/>
          </p:cNvSpPr>
          <p:nvPr>
            <p:ph type="body" sz="quarter" idx="11"/>
          </p:nvPr>
        </p:nvSpPr>
        <p:spPr/>
        <p:txBody>
          <a:bodyPr/>
          <a:lstStyle/>
          <a:p>
            <a:r>
              <a:rPr lang="en-GB" dirty="0"/>
              <a:t>1.19 Securing mental strategies </a:t>
            </a:r>
            <a:r>
              <a:rPr lang="en-US" dirty="0"/>
              <a:t>– step 2:1</a:t>
            </a:r>
          </a:p>
        </p:txBody>
      </p:sp>
      <p:sp>
        <p:nvSpPr>
          <p:cNvPr id="5" name="TextBox 4">
            <a:extLst>
              <a:ext uri="{FF2B5EF4-FFF2-40B4-BE49-F238E27FC236}">
                <a16:creationId xmlns:a16="http://schemas.microsoft.com/office/drawing/2014/main" xmlns="" id="{FF4B2D2A-A91F-4866-815F-693437976583}"/>
              </a:ext>
            </a:extLst>
          </p:cNvPr>
          <p:cNvSpPr txBox="1"/>
          <p:nvPr/>
        </p:nvSpPr>
        <p:spPr bwMode="auto">
          <a:xfrm>
            <a:off x="5515445" y="1048970"/>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84</a:t>
            </a:r>
          </a:p>
        </p:txBody>
      </p:sp>
      <p:sp>
        <p:nvSpPr>
          <p:cNvPr id="6" name="TextBox 5">
            <a:extLst>
              <a:ext uri="{FF2B5EF4-FFF2-40B4-BE49-F238E27FC236}">
                <a16:creationId xmlns:a16="http://schemas.microsoft.com/office/drawing/2014/main" xmlns="" id="{D47E63A0-802F-407E-8F50-92CABDECB336}"/>
              </a:ext>
            </a:extLst>
          </p:cNvPr>
          <p:cNvSpPr txBox="1"/>
          <p:nvPr/>
        </p:nvSpPr>
        <p:spPr bwMode="auto">
          <a:xfrm>
            <a:off x="2815626" y="1048970"/>
            <a:ext cx="12586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35  +  49</a:t>
            </a:r>
          </a:p>
        </p:txBody>
      </p:sp>
      <p:pic>
        <p:nvPicPr>
          <p:cNvPr id="27" name="Picture 26">
            <a:extLst>
              <a:ext uri="{FF2B5EF4-FFF2-40B4-BE49-F238E27FC236}">
                <a16:creationId xmlns:a16="http://schemas.microsoft.com/office/drawing/2014/main" xmlns="" id="{81928D12-E9DF-4622-AB4D-EE6A72C6A7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7904" y="2359099"/>
            <a:ext cx="209491" cy="209491"/>
          </a:xfrm>
          <a:prstGeom prst="rect">
            <a:avLst/>
          </a:prstGeom>
        </p:spPr>
      </p:pic>
      <p:pic>
        <p:nvPicPr>
          <p:cNvPr id="28" name="Picture 27">
            <a:extLst>
              <a:ext uri="{FF2B5EF4-FFF2-40B4-BE49-F238E27FC236}">
                <a16:creationId xmlns:a16="http://schemas.microsoft.com/office/drawing/2014/main" xmlns="" id="{598D9CAB-60BD-4055-9487-D9A2BC9C80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1520" y="2359099"/>
            <a:ext cx="209491" cy="209491"/>
          </a:xfrm>
          <a:prstGeom prst="rect">
            <a:avLst/>
          </a:prstGeom>
        </p:spPr>
      </p:pic>
      <p:pic>
        <p:nvPicPr>
          <p:cNvPr id="29" name="Picture 28">
            <a:extLst>
              <a:ext uri="{FF2B5EF4-FFF2-40B4-BE49-F238E27FC236}">
                <a16:creationId xmlns:a16="http://schemas.microsoft.com/office/drawing/2014/main" xmlns="" id="{097C0476-442B-4D2C-AF2C-8C44521A1B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1520" y="2617303"/>
            <a:ext cx="209491" cy="209491"/>
          </a:xfrm>
          <a:prstGeom prst="rect">
            <a:avLst/>
          </a:prstGeom>
        </p:spPr>
      </p:pic>
      <p:pic>
        <p:nvPicPr>
          <p:cNvPr id="30" name="Picture 29">
            <a:extLst>
              <a:ext uri="{FF2B5EF4-FFF2-40B4-BE49-F238E27FC236}">
                <a16:creationId xmlns:a16="http://schemas.microsoft.com/office/drawing/2014/main" xmlns="" id="{ADB19343-D67D-4A3D-B099-8CD213AF4D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7904" y="2617302"/>
            <a:ext cx="209491" cy="209491"/>
          </a:xfrm>
          <a:prstGeom prst="rect">
            <a:avLst/>
          </a:prstGeom>
        </p:spPr>
      </p:pic>
      <p:pic>
        <p:nvPicPr>
          <p:cNvPr id="31" name="Picture 30">
            <a:extLst>
              <a:ext uri="{FF2B5EF4-FFF2-40B4-BE49-F238E27FC236}">
                <a16:creationId xmlns:a16="http://schemas.microsoft.com/office/drawing/2014/main" xmlns="" id="{8994E306-2AB0-4D8C-B4FC-D5FF0B3E25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7904" y="2875505"/>
            <a:ext cx="209491" cy="209491"/>
          </a:xfrm>
          <a:prstGeom prst="rect">
            <a:avLst/>
          </a:prstGeom>
        </p:spPr>
      </p:pic>
      <p:pic>
        <p:nvPicPr>
          <p:cNvPr id="32" name="Picture 31">
            <a:extLst>
              <a:ext uri="{FF2B5EF4-FFF2-40B4-BE49-F238E27FC236}">
                <a16:creationId xmlns:a16="http://schemas.microsoft.com/office/drawing/2014/main" xmlns="" id="{B95E6C89-912D-44DC-98E4-B2005768E4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1520" y="2875506"/>
            <a:ext cx="209491" cy="209491"/>
          </a:xfrm>
          <a:prstGeom prst="rect">
            <a:avLst/>
          </a:prstGeom>
        </p:spPr>
      </p:pic>
      <p:pic>
        <p:nvPicPr>
          <p:cNvPr id="33" name="Picture 32">
            <a:extLst>
              <a:ext uri="{FF2B5EF4-FFF2-40B4-BE49-F238E27FC236}">
                <a16:creationId xmlns:a16="http://schemas.microsoft.com/office/drawing/2014/main" xmlns="" id="{3D31372E-A00D-431F-B0B6-E9DB82219F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1520" y="3133709"/>
            <a:ext cx="209491" cy="209491"/>
          </a:xfrm>
          <a:prstGeom prst="rect">
            <a:avLst/>
          </a:prstGeom>
        </p:spPr>
      </p:pic>
      <p:pic>
        <p:nvPicPr>
          <p:cNvPr id="34" name="Picture 33">
            <a:extLst>
              <a:ext uri="{FF2B5EF4-FFF2-40B4-BE49-F238E27FC236}">
                <a16:creationId xmlns:a16="http://schemas.microsoft.com/office/drawing/2014/main" xmlns="" id="{D0B7A210-B0FB-4FFB-945E-97D1717F41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7904" y="3133708"/>
            <a:ext cx="209491" cy="209491"/>
          </a:xfrm>
          <a:prstGeom prst="rect">
            <a:avLst/>
          </a:prstGeom>
        </p:spPr>
      </p:pic>
      <p:pic>
        <p:nvPicPr>
          <p:cNvPr id="36" name="Picture 35">
            <a:extLst>
              <a:ext uri="{FF2B5EF4-FFF2-40B4-BE49-F238E27FC236}">
                <a16:creationId xmlns:a16="http://schemas.microsoft.com/office/drawing/2014/main" xmlns="" id="{2C311CAC-5FB2-47C1-9C43-CD081F5DCD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7904" y="3391913"/>
            <a:ext cx="209491" cy="209491"/>
          </a:xfrm>
          <a:prstGeom prst="rect">
            <a:avLst/>
          </a:prstGeom>
        </p:spPr>
      </p:pic>
      <p:grpSp>
        <p:nvGrpSpPr>
          <p:cNvPr id="49" name="Group 48">
            <a:extLst>
              <a:ext uri="{FF2B5EF4-FFF2-40B4-BE49-F238E27FC236}">
                <a16:creationId xmlns:a16="http://schemas.microsoft.com/office/drawing/2014/main" xmlns="" id="{06970CF7-B4A2-4592-9EA5-14B3BD391A6B}"/>
              </a:ext>
            </a:extLst>
          </p:cNvPr>
          <p:cNvGrpSpPr/>
          <p:nvPr/>
        </p:nvGrpSpPr>
        <p:grpSpPr>
          <a:xfrm>
            <a:off x="5694359" y="2359099"/>
            <a:ext cx="1056978" cy="1960236"/>
            <a:chOff x="5694359" y="2359099"/>
            <a:chExt cx="1056978" cy="1960236"/>
          </a:xfrm>
        </p:grpSpPr>
        <p:pic>
          <p:nvPicPr>
            <p:cNvPr id="18" name="Picture 17">
              <a:extLst>
                <a:ext uri="{FF2B5EF4-FFF2-40B4-BE49-F238E27FC236}">
                  <a16:creationId xmlns:a16="http://schemas.microsoft.com/office/drawing/2014/main" xmlns="" id="{C5E8D36B-A4FE-4403-9D1B-0FA49C6558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4359" y="2359099"/>
              <a:ext cx="209491" cy="1960236"/>
            </a:xfrm>
            <a:prstGeom prst="rect">
              <a:avLst/>
            </a:prstGeom>
          </p:spPr>
        </p:pic>
        <p:pic>
          <p:nvPicPr>
            <p:cNvPr id="21" name="Picture 20">
              <a:extLst>
                <a:ext uri="{FF2B5EF4-FFF2-40B4-BE49-F238E27FC236}">
                  <a16:creationId xmlns:a16="http://schemas.microsoft.com/office/drawing/2014/main" xmlns="" id="{7F95AB9D-CAD4-43D6-8D46-6B85B5FED0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6855" y="2359099"/>
              <a:ext cx="209491" cy="1960236"/>
            </a:xfrm>
            <a:prstGeom prst="rect">
              <a:avLst/>
            </a:prstGeom>
          </p:spPr>
        </p:pic>
        <p:pic>
          <p:nvPicPr>
            <p:cNvPr id="22" name="Picture 21">
              <a:extLst>
                <a:ext uri="{FF2B5EF4-FFF2-40B4-BE49-F238E27FC236}">
                  <a16:creationId xmlns:a16="http://schemas.microsoft.com/office/drawing/2014/main" xmlns="" id="{8CC961BC-95E8-46B9-926E-3936F62A9E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59351" y="2359099"/>
              <a:ext cx="209491" cy="1960236"/>
            </a:xfrm>
            <a:prstGeom prst="rect">
              <a:avLst/>
            </a:prstGeom>
          </p:spPr>
        </p:pic>
        <p:pic>
          <p:nvPicPr>
            <p:cNvPr id="37" name="Picture 36">
              <a:extLst>
                <a:ext uri="{FF2B5EF4-FFF2-40B4-BE49-F238E27FC236}">
                  <a16:creationId xmlns:a16="http://schemas.microsoft.com/office/drawing/2014/main" xmlns="" id="{6B508A56-1212-48CD-B8F4-AE197EB673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41846" y="2359099"/>
              <a:ext cx="209491" cy="1960236"/>
            </a:xfrm>
            <a:prstGeom prst="rect">
              <a:avLst/>
            </a:prstGeom>
          </p:spPr>
        </p:pic>
      </p:grpSp>
      <p:grpSp>
        <p:nvGrpSpPr>
          <p:cNvPr id="48" name="Group 47">
            <a:extLst>
              <a:ext uri="{FF2B5EF4-FFF2-40B4-BE49-F238E27FC236}">
                <a16:creationId xmlns:a16="http://schemas.microsoft.com/office/drawing/2014/main" xmlns="" id="{2CEE9417-E9F4-4ABE-8F98-22995260EE2B}"/>
              </a:ext>
            </a:extLst>
          </p:cNvPr>
          <p:cNvGrpSpPr/>
          <p:nvPr/>
        </p:nvGrpSpPr>
        <p:grpSpPr>
          <a:xfrm>
            <a:off x="1502119" y="2359099"/>
            <a:ext cx="774483" cy="1960236"/>
            <a:chOff x="1502119" y="2359099"/>
            <a:chExt cx="774483" cy="1960236"/>
          </a:xfrm>
        </p:grpSpPr>
        <p:pic>
          <p:nvPicPr>
            <p:cNvPr id="39" name="Picture 38">
              <a:extLst>
                <a:ext uri="{FF2B5EF4-FFF2-40B4-BE49-F238E27FC236}">
                  <a16:creationId xmlns:a16="http://schemas.microsoft.com/office/drawing/2014/main" xmlns="" id="{1E046907-251A-4F9D-A102-C52B8DFD7F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2119" y="2359099"/>
              <a:ext cx="209491" cy="1960236"/>
            </a:xfrm>
            <a:prstGeom prst="rect">
              <a:avLst/>
            </a:prstGeom>
          </p:spPr>
        </p:pic>
        <p:pic>
          <p:nvPicPr>
            <p:cNvPr id="40" name="Picture 39">
              <a:extLst>
                <a:ext uri="{FF2B5EF4-FFF2-40B4-BE49-F238E27FC236}">
                  <a16:creationId xmlns:a16="http://schemas.microsoft.com/office/drawing/2014/main" xmlns="" id="{288B3FC3-4C14-4F9B-81E0-87E205D326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4615" y="2359099"/>
              <a:ext cx="209491" cy="1960236"/>
            </a:xfrm>
            <a:prstGeom prst="rect">
              <a:avLst/>
            </a:prstGeom>
          </p:spPr>
        </p:pic>
        <p:pic>
          <p:nvPicPr>
            <p:cNvPr id="41" name="Picture 40">
              <a:extLst>
                <a:ext uri="{FF2B5EF4-FFF2-40B4-BE49-F238E27FC236}">
                  <a16:creationId xmlns:a16="http://schemas.microsoft.com/office/drawing/2014/main" xmlns="" id="{1C09435B-4E07-475C-BA83-A51EE4D86A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7111" y="2359099"/>
              <a:ext cx="209491" cy="1960236"/>
            </a:xfrm>
            <a:prstGeom prst="rect">
              <a:avLst/>
            </a:prstGeom>
          </p:spPr>
        </p:pic>
      </p:grpSp>
      <p:grpSp>
        <p:nvGrpSpPr>
          <p:cNvPr id="50" name="Group 49">
            <a:extLst>
              <a:ext uri="{FF2B5EF4-FFF2-40B4-BE49-F238E27FC236}">
                <a16:creationId xmlns:a16="http://schemas.microsoft.com/office/drawing/2014/main" xmlns="" id="{7B8C4400-4DEA-472F-BD39-0C89CB6371BA}"/>
              </a:ext>
            </a:extLst>
          </p:cNvPr>
          <p:cNvGrpSpPr/>
          <p:nvPr/>
        </p:nvGrpSpPr>
        <p:grpSpPr>
          <a:xfrm>
            <a:off x="2679789" y="2359099"/>
            <a:ext cx="513107" cy="467695"/>
            <a:chOff x="2679789" y="2359099"/>
            <a:chExt cx="513107" cy="467695"/>
          </a:xfrm>
        </p:grpSpPr>
        <p:pic>
          <p:nvPicPr>
            <p:cNvPr id="43" name="Picture 42">
              <a:extLst>
                <a:ext uri="{FF2B5EF4-FFF2-40B4-BE49-F238E27FC236}">
                  <a16:creationId xmlns:a16="http://schemas.microsoft.com/office/drawing/2014/main" xmlns="" id="{367BBCBE-385F-4DE4-8F92-3FBFE8E33E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9789" y="2359099"/>
              <a:ext cx="209491" cy="209491"/>
            </a:xfrm>
            <a:prstGeom prst="rect">
              <a:avLst/>
            </a:prstGeom>
          </p:spPr>
        </p:pic>
        <p:pic>
          <p:nvPicPr>
            <p:cNvPr id="44" name="Picture 43">
              <a:extLst>
                <a:ext uri="{FF2B5EF4-FFF2-40B4-BE49-F238E27FC236}">
                  <a16:creationId xmlns:a16="http://schemas.microsoft.com/office/drawing/2014/main" xmlns="" id="{C26F45DC-721C-4F79-936E-E6824F1108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3405" y="2359099"/>
              <a:ext cx="209491" cy="209491"/>
            </a:xfrm>
            <a:prstGeom prst="rect">
              <a:avLst/>
            </a:prstGeom>
          </p:spPr>
        </p:pic>
        <p:pic>
          <p:nvPicPr>
            <p:cNvPr id="45" name="Picture 44">
              <a:extLst>
                <a:ext uri="{FF2B5EF4-FFF2-40B4-BE49-F238E27FC236}">
                  <a16:creationId xmlns:a16="http://schemas.microsoft.com/office/drawing/2014/main" xmlns="" id="{199B5A3B-56D8-4BAF-A38A-1E1ED26DBF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3405" y="2617303"/>
              <a:ext cx="209491" cy="209491"/>
            </a:xfrm>
            <a:prstGeom prst="rect">
              <a:avLst/>
            </a:prstGeom>
          </p:spPr>
        </p:pic>
        <p:pic>
          <p:nvPicPr>
            <p:cNvPr id="46" name="Picture 45">
              <a:extLst>
                <a:ext uri="{FF2B5EF4-FFF2-40B4-BE49-F238E27FC236}">
                  <a16:creationId xmlns:a16="http://schemas.microsoft.com/office/drawing/2014/main" xmlns="" id="{5280E675-6ECC-4DC7-BF9D-823DA285DD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9789" y="2617302"/>
              <a:ext cx="209491" cy="209491"/>
            </a:xfrm>
            <a:prstGeom prst="rect">
              <a:avLst/>
            </a:prstGeom>
          </p:spPr>
        </p:pic>
      </p:grpSp>
      <p:pic>
        <p:nvPicPr>
          <p:cNvPr id="47" name="Picture 46">
            <a:extLst>
              <a:ext uri="{FF2B5EF4-FFF2-40B4-BE49-F238E27FC236}">
                <a16:creationId xmlns:a16="http://schemas.microsoft.com/office/drawing/2014/main" xmlns="" id="{ED0D012C-28E8-4D6F-B7EF-9C1607E085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9789" y="2875505"/>
            <a:ext cx="209491" cy="209491"/>
          </a:xfrm>
          <a:prstGeom prst="rect">
            <a:avLst/>
          </a:prstGeom>
        </p:spPr>
      </p:pic>
      <p:pic>
        <p:nvPicPr>
          <p:cNvPr id="53" name="Picture 52">
            <a:extLst>
              <a:ext uri="{FF2B5EF4-FFF2-40B4-BE49-F238E27FC236}">
                <a16:creationId xmlns:a16="http://schemas.microsoft.com/office/drawing/2014/main" xmlns="" id="{AB325789-5C6A-48A8-8B6C-CF4F0C5C78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1520" y="3391836"/>
            <a:ext cx="209491" cy="209491"/>
          </a:xfrm>
          <a:prstGeom prst="rect">
            <a:avLst/>
          </a:prstGeom>
        </p:spPr>
      </p:pic>
      <p:sp>
        <p:nvSpPr>
          <p:cNvPr id="38" name="TextBox 37">
            <a:extLst>
              <a:ext uri="{FF2B5EF4-FFF2-40B4-BE49-F238E27FC236}">
                <a16:creationId xmlns:a16="http://schemas.microsoft.com/office/drawing/2014/main" xmlns="" id="{B0C8143F-26CD-405F-83E8-5BC10A01117A}"/>
              </a:ext>
            </a:extLst>
          </p:cNvPr>
          <p:cNvSpPr txBox="1"/>
          <p:nvPr/>
        </p:nvSpPr>
        <p:spPr bwMode="auto">
          <a:xfrm>
            <a:off x="4004835" y="1048970"/>
            <a:ext cx="15728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34  +  50</a:t>
            </a:r>
          </a:p>
        </p:txBody>
      </p:sp>
      <p:sp>
        <p:nvSpPr>
          <p:cNvPr id="51" name="TextBox 50">
            <a:extLst>
              <a:ext uri="{FF2B5EF4-FFF2-40B4-BE49-F238E27FC236}">
                <a16:creationId xmlns:a16="http://schemas.microsoft.com/office/drawing/2014/main" xmlns="" id="{E48228C9-AAFB-410A-858C-8F5058EDDF48}"/>
              </a:ext>
            </a:extLst>
          </p:cNvPr>
          <p:cNvSpPr txBox="1"/>
          <p:nvPr/>
        </p:nvSpPr>
        <p:spPr bwMode="auto">
          <a:xfrm>
            <a:off x="3848757" y="5227270"/>
            <a:ext cx="144648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Method C</a:t>
            </a:r>
          </a:p>
        </p:txBody>
      </p:sp>
    </p:spTree>
    <p:extLst>
      <p:ext uri="{BB962C8B-B14F-4D97-AF65-F5344CB8AC3E}">
        <p14:creationId xmlns:p14="http://schemas.microsoft.com/office/powerpoint/2010/main" val="1524782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49000" fill="hold" nodeType="clickEffect">
                                  <p:stCondLst>
                                    <p:cond delay="0"/>
                                  </p:stCondLst>
                                  <p:childTnLst>
                                    <p:animMotion origin="layout" path="M -3.88889E-6 -7.40741E-7 L 0.51945 0.07523 " pathEditMode="relative" rAng="0" ptsTypes="AA">
                                      <p:cBhvr>
                                        <p:cTn id="6" dur="2000" fill="hold"/>
                                        <p:tgtEl>
                                          <p:spTgt spid="47"/>
                                        </p:tgtEl>
                                        <p:attrNameLst>
                                          <p:attrName>ppt_x</p:attrName>
                                          <p:attrName>ppt_y</p:attrName>
                                        </p:attrNameLst>
                                      </p:cBhvr>
                                      <p:rCtr x="25972" y="3750"/>
                                    </p:animMotion>
                                  </p:childTnLst>
                                </p:cTn>
                              </p:par>
                            </p:childTnLst>
                          </p:cTn>
                        </p:par>
                        <p:par>
                          <p:cTn id="7" fill="hold">
                            <p:stCondLst>
                              <p:cond delay="2000"/>
                            </p:stCondLst>
                            <p:childTnLst>
                              <p:par>
                                <p:cTn id="8" presetID="1" presetClass="entr" presetSubtype="0" fill="hold" nodeType="afterEffect">
                                  <p:stCondLst>
                                    <p:cond delay="0"/>
                                  </p:stCondLst>
                                  <p:childTnLst>
                                    <p:set>
                                      <p:cBhvr>
                                        <p:cTn id="9" dur="1" fill="hold">
                                          <p:stCondLst>
                                            <p:cond delay="0"/>
                                          </p:stCondLst>
                                        </p:cTn>
                                        <p:tgtEl>
                                          <p:spTgt spid="53"/>
                                        </p:tgtEl>
                                        <p:attrNameLst>
                                          <p:attrName>style.visibility</p:attrName>
                                        </p:attrNameLst>
                                      </p:cBhvr>
                                      <p:to>
                                        <p:strVal val="visible"/>
                                      </p:to>
                                    </p:set>
                                  </p:childTnLst>
                                </p:cTn>
                              </p:par>
                              <p:par>
                                <p:cTn id="10" presetID="1" presetClass="exit" presetSubtype="0" fill="hold" nodeType="withEffect">
                                  <p:stCondLst>
                                    <p:cond delay="0"/>
                                  </p:stCondLst>
                                  <p:childTnLst>
                                    <p:set>
                                      <p:cBhvr>
                                        <p:cTn id="11" dur="1" fill="hold">
                                          <p:stCondLst>
                                            <p:cond delay="0"/>
                                          </p:stCondLst>
                                        </p:cTn>
                                        <p:tgtEl>
                                          <p:spTgt spid="47"/>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64" presetClass="path" presetSubtype="0" accel="50000" fill="hold" nodeType="clickEffect">
                                  <p:stCondLst>
                                    <p:cond delay="0"/>
                                  </p:stCondLst>
                                  <p:childTnLst>
                                    <p:animMotion origin="layout" path="M -2.22222E-6 -7.40741E-7 L -2.22222E-6 -0.00903 " pathEditMode="relative" rAng="0" ptsTypes="AA">
                                      <p:cBhvr>
                                        <p:cTn id="15" dur="2000" fill="hold"/>
                                        <p:tgtEl>
                                          <p:spTgt spid="30"/>
                                        </p:tgtEl>
                                        <p:attrNameLst>
                                          <p:attrName>ppt_x</p:attrName>
                                          <p:attrName>ppt_y</p:attrName>
                                        </p:attrNameLst>
                                      </p:cBhvr>
                                      <p:rCtr x="0" y="-463"/>
                                    </p:animMotion>
                                  </p:childTnLst>
                                </p:cTn>
                              </p:par>
                              <p:par>
                                <p:cTn id="16" presetID="64" presetClass="path" presetSubtype="0" accel="50000" fill="hold" nodeType="withEffect">
                                  <p:stCondLst>
                                    <p:cond delay="0"/>
                                  </p:stCondLst>
                                  <p:childTnLst>
                                    <p:animMotion origin="layout" path="M -2.22222E-6 -7.40741E-7 L -2.22222E-6 -0.01829 " pathEditMode="relative" rAng="0" ptsTypes="AA">
                                      <p:cBhvr>
                                        <p:cTn id="17" dur="2000" fill="hold"/>
                                        <p:tgtEl>
                                          <p:spTgt spid="31"/>
                                        </p:tgtEl>
                                        <p:attrNameLst>
                                          <p:attrName>ppt_x</p:attrName>
                                          <p:attrName>ppt_y</p:attrName>
                                        </p:attrNameLst>
                                      </p:cBhvr>
                                      <p:rCtr x="0" y="-926"/>
                                    </p:animMotion>
                                  </p:childTnLst>
                                </p:cTn>
                              </p:par>
                              <p:par>
                                <p:cTn id="18" presetID="64" presetClass="path" presetSubtype="0" accel="50000" fill="hold" nodeType="withEffect">
                                  <p:stCondLst>
                                    <p:cond delay="0"/>
                                  </p:stCondLst>
                                  <p:childTnLst>
                                    <p:animMotion origin="layout" path="M -2.22222E-6 -2.22222E-6 L -2.22222E-6 -0.02778 " pathEditMode="relative" rAng="0" ptsTypes="AA">
                                      <p:cBhvr>
                                        <p:cTn id="19" dur="2000" fill="hold"/>
                                        <p:tgtEl>
                                          <p:spTgt spid="34"/>
                                        </p:tgtEl>
                                        <p:attrNameLst>
                                          <p:attrName>ppt_x</p:attrName>
                                          <p:attrName>ppt_y</p:attrName>
                                        </p:attrNameLst>
                                      </p:cBhvr>
                                      <p:rCtr x="0" y="-1389"/>
                                    </p:animMotion>
                                  </p:childTnLst>
                                </p:cTn>
                              </p:par>
                              <p:par>
                                <p:cTn id="20" presetID="64" presetClass="path" presetSubtype="0" accel="50000" fill="hold" nodeType="withEffect">
                                  <p:stCondLst>
                                    <p:cond delay="0"/>
                                  </p:stCondLst>
                                  <p:childTnLst>
                                    <p:animMotion origin="layout" path="M -2.22222E-6 -3.7037E-6 L -2.22222E-6 -0.0368 " pathEditMode="relative" rAng="0" ptsTypes="AA">
                                      <p:cBhvr>
                                        <p:cTn id="21" dur="2000" fill="hold"/>
                                        <p:tgtEl>
                                          <p:spTgt spid="36"/>
                                        </p:tgtEl>
                                        <p:attrNameLst>
                                          <p:attrName>ppt_x</p:attrName>
                                          <p:attrName>ppt_y</p:attrName>
                                        </p:attrNameLst>
                                      </p:cBhvr>
                                      <p:rCtr x="0" y="-1852"/>
                                    </p:animMotion>
                                  </p:childTnLst>
                                </p:cTn>
                              </p:par>
                              <p:par>
                                <p:cTn id="22" presetID="35" presetClass="path" presetSubtype="0" accel="50000" fill="hold" nodeType="withEffect">
                                  <p:stCondLst>
                                    <p:cond delay="0"/>
                                  </p:stCondLst>
                                  <p:childTnLst>
                                    <p:animMotion origin="layout" path="M -1.94444E-6 -3.7037E-6 L -0.03298 0.10533 " pathEditMode="relative" rAng="0" ptsTypes="AA">
                                      <p:cBhvr>
                                        <p:cTn id="23" dur="2000" fill="hold"/>
                                        <p:tgtEl>
                                          <p:spTgt spid="53"/>
                                        </p:tgtEl>
                                        <p:attrNameLst>
                                          <p:attrName>ppt_x</p:attrName>
                                          <p:attrName>ppt_y</p:attrName>
                                        </p:attrNameLst>
                                      </p:cBhvr>
                                      <p:rCtr x="-1649" y="5255"/>
                                    </p:animMotion>
                                  </p:childTnLst>
                                </p:cTn>
                              </p:par>
                              <p:par>
                                <p:cTn id="24" presetID="35" presetClass="path" presetSubtype="0" accel="50000" fill="hold" nodeType="withEffect">
                                  <p:stCondLst>
                                    <p:cond delay="0"/>
                                  </p:stCondLst>
                                  <p:childTnLst>
                                    <p:animMotion origin="layout" path="M -1.94444E-6 -2.22222E-6 L -0.03298 0.11551 " pathEditMode="relative" rAng="0" ptsTypes="AA">
                                      <p:cBhvr>
                                        <p:cTn id="25" dur="2000" fill="hold"/>
                                        <p:tgtEl>
                                          <p:spTgt spid="33"/>
                                        </p:tgtEl>
                                        <p:attrNameLst>
                                          <p:attrName>ppt_x</p:attrName>
                                          <p:attrName>ppt_y</p:attrName>
                                        </p:attrNameLst>
                                      </p:cBhvr>
                                      <p:rCtr x="-1649" y="5764"/>
                                    </p:animMotion>
                                  </p:childTnLst>
                                </p:cTn>
                              </p:par>
                              <p:par>
                                <p:cTn id="26" presetID="35" presetClass="path" presetSubtype="0" accel="50000" fill="hold" nodeType="withEffect">
                                  <p:stCondLst>
                                    <p:cond delay="0"/>
                                  </p:stCondLst>
                                  <p:childTnLst>
                                    <p:animMotion origin="layout" path="M -1.94444E-6 -7.40741E-7 L -0.03333 0.12454 " pathEditMode="relative" rAng="0" ptsTypes="AA">
                                      <p:cBhvr>
                                        <p:cTn id="27" dur="2000" fill="hold"/>
                                        <p:tgtEl>
                                          <p:spTgt spid="32"/>
                                        </p:tgtEl>
                                        <p:attrNameLst>
                                          <p:attrName>ppt_x</p:attrName>
                                          <p:attrName>ppt_y</p:attrName>
                                        </p:attrNameLst>
                                      </p:cBhvr>
                                      <p:rCtr x="-1667" y="6227"/>
                                    </p:animMotion>
                                  </p:childTnLst>
                                </p:cTn>
                              </p:par>
                              <p:par>
                                <p:cTn id="28" presetID="35" presetClass="path" presetSubtype="0" accel="50000" fill="hold" nodeType="withEffect">
                                  <p:stCondLst>
                                    <p:cond delay="0"/>
                                  </p:stCondLst>
                                  <p:childTnLst>
                                    <p:animMotion origin="layout" path="M -1.94444E-6 -7.40741E-7 L -0.03298 0.13241 " pathEditMode="relative" rAng="0" ptsTypes="AA">
                                      <p:cBhvr>
                                        <p:cTn id="29" dur="2000" fill="hold"/>
                                        <p:tgtEl>
                                          <p:spTgt spid="29"/>
                                        </p:tgtEl>
                                        <p:attrNameLst>
                                          <p:attrName>ppt_x</p:attrName>
                                          <p:attrName>ppt_y</p:attrName>
                                        </p:attrNameLst>
                                      </p:cBhvr>
                                      <p:rCtr x="-1649" y="6620"/>
                                    </p:animMotion>
                                  </p:childTnLst>
                                </p:cTn>
                              </p:par>
                              <p:par>
                                <p:cTn id="30" presetID="35" presetClass="path" presetSubtype="0" accel="50000" fill="hold" nodeType="withEffect">
                                  <p:stCondLst>
                                    <p:cond delay="0"/>
                                  </p:stCondLst>
                                  <p:childTnLst>
                                    <p:animMotion origin="layout" path="M -1.94444E-6 7.40741E-7 L -0.03298 0.14329 " pathEditMode="relative" rAng="0" ptsTypes="AA">
                                      <p:cBhvr>
                                        <p:cTn id="31" dur="2000" fill="hold"/>
                                        <p:tgtEl>
                                          <p:spTgt spid="28"/>
                                        </p:tgtEl>
                                        <p:attrNameLst>
                                          <p:attrName>ppt_x</p:attrName>
                                          <p:attrName>ppt_y</p:attrName>
                                        </p:attrNameLst>
                                      </p:cBhvr>
                                      <p:rCtr x="-1649" y="7153"/>
                                    </p:animMotion>
                                  </p:childTnLst>
                                </p:cTn>
                              </p:par>
                            </p:childTnLst>
                          </p:cTn>
                        </p:par>
                        <p:par>
                          <p:cTn id="32" fill="hold">
                            <p:stCondLst>
                              <p:cond delay="2000"/>
                            </p:stCondLst>
                            <p:childTnLst>
                              <p:par>
                                <p:cTn id="33" presetID="1" presetClass="entr" presetSubtype="0"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childTnLst>
                                </p:cTn>
                              </p:par>
                              <p:par>
                                <p:cTn id="35" presetID="1" presetClass="exit" presetSubtype="0" fill="hold" nodeType="withEffect">
                                  <p:stCondLst>
                                    <p:cond delay="0"/>
                                  </p:stCondLst>
                                  <p:childTnLst>
                                    <p:set>
                                      <p:cBhvr>
                                        <p:cTn id="36" dur="1" fill="hold">
                                          <p:stCondLst>
                                            <p:cond delay="0"/>
                                          </p:stCondLst>
                                        </p:cTn>
                                        <p:tgtEl>
                                          <p:spTgt spid="53"/>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30"/>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31"/>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34"/>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36"/>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33"/>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32"/>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29"/>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28"/>
                                        </p:tgtEl>
                                        <p:attrNameLst>
                                          <p:attrName>style.visibility</p:attrName>
                                        </p:attrNameLst>
                                      </p:cBhvr>
                                      <p:to>
                                        <p:strVal val="hidden"/>
                                      </p:to>
                                    </p:set>
                                  </p:childTnLst>
                                </p:cTn>
                              </p:par>
                              <p:par>
                                <p:cTn id="53" presetID="1" presetClass="exit" presetSubtype="0" fill="hold" nodeType="withEffect">
                                  <p:stCondLst>
                                    <p:cond delay="0"/>
                                  </p:stCondLst>
                                  <p:childTnLst>
                                    <p:set>
                                      <p:cBhvr>
                                        <p:cTn id="54" dur="1" fill="hold">
                                          <p:stCondLst>
                                            <p:cond delay="0"/>
                                          </p:stCondLst>
                                        </p:cTn>
                                        <p:tgtEl>
                                          <p:spTgt spid="27"/>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childTnLst>
                    </p:cTn>
                  </p:par>
                  <p:par>
                    <p:cTn id="60" fill="hold">
                      <p:stCondLst>
                        <p:cond delay="indefinite"/>
                      </p:stCondLst>
                      <p:childTnLst>
                        <p:par>
                          <p:cTn id="61" fill="hold">
                            <p:stCondLst>
                              <p:cond delay="0"/>
                            </p:stCondLst>
                            <p:childTnLst>
                              <p:par>
                                <p:cTn id="62" presetID="35" presetClass="path" presetSubtype="0" accel="50000" decel="50000" fill="hold" nodeType="clickEffect">
                                  <p:stCondLst>
                                    <p:cond delay="0"/>
                                  </p:stCondLst>
                                  <p:childTnLst>
                                    <p:animMotion origin="layout" path="M 4.44444E-6 4.44444E-6 L -0.36459 4.44444E-6 " pathEditMode="relative" rAng="0" ptsTypes="AA">
                                      <p:cBhvr>
                                        <p:cTn id="63" dur="2000" fill="hold"/>
                                        <p:tgtEl>
                                          <p:spTgt spid="49"/>
                                        </p:tgtEl>
                                        <p:attrNameLst>
                                          <p:attrName>ppt_x</p:attrName>
                                          <p:attrName>ppt_y</p:attrName>
                                        </p:attrNameLst>
                                      </p:cBhvr>
                                      <p:rCtr x="-18229" y="0"/>
                                    </p:animMotion>
                                  </p:childTnLst>
                                </p:cTn>
                              </p:par>
                              <p:par>
                                <p:cTn id="64" presetID="35" presetClass="path" presetSubtype="0" accel="50000" decel="50000" fill="hold" nodeType="withEffect">
                                  <p:stCondLst>
                                    <p:cond delay="0"/>
                                  </p:stCondLst>
                                  <p:childTnLst>
                                    <p:animMotion origin="layout" path="M -2.22222E-6 4.44444E-6 L -0.39809 4.44444E-6 " pathEditMode="relative" rAng="0" ptsTypes="AA">
                                      <p:cBhvr>
                                        <p:cTn id="65" dur="2000" fill="hold"/>
                                        <p:tgtEl>
                                          <p:spTgt spid="56"/>
                                        </p:tgtEl>
                                        <p:attrNameLst>
                                          <p:attrName>ppt_x</p:attrName>
                                          <p:attrName>ppt_y</p:attrName>
                                        </p:attrNameLst>
                                      </p:cBhvr>
                                      <p:rCtr x="-19913" y="0"/>
                                    </p:animMotion>
                                  </p:childTnLst>
                                </p:cTn>
                              </p:par>
                              <p:par>
                                <p:cTn id="66" presetID="63" presetClass="path" presetSubtype="0" accel="50000" decel="50000" fill="hold" nodeType="withEffect">
                                  <p:stCondLst>
                                    <p:cond delay="0"/>
                                  </p:stCondLst>
                                  <p:childTnLst>
                                    <p:animMotion origin="layout" path="M 3.05556E-6 7.40741E-7 L 0.32465 7.40741E-7 " pathEditMode="relative" rAng="0" ptsTypes="AA">
                                      <p:cBhvr>
                                        <p:cTn id="67" dur="2000" fill="hold"/>
                                        <p:tgtEl>
                                          <p:spTgt spid="50"/>
                                        </p:tgtEl>
                                        <p:attrNameLst>
                                          <p:attrName>ppt_x</p:attrName>
                                          <p:attrName>ppt_y</p:attrName>
                                        </p:attrNameLst>
                                      </p:cBhvr>
                                      <p:rCtr x="16233" y="0"/>
                                    </p:animMotion>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5"/>
                                        </p:tgtEl>
                                        <p:attrNameLst>
                                          <p:attrName>style.visibility</p:attrName>
                                        </p:attrNameLst>
                                      </p:cBhvr>
                                      <p:to>
                                        <p:strVal val="visible"/>
                                      </p:to>
                                    </p:set>
                                    <p:animEffect transition="in" filter="fade">
                                      <p:cBhvr>
                                        <p:cTn id="7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xmlns="" id="{58EAE71A-55B6-447A-A346-0AAFB68A3055}"/>
              </a:ext>
            </a:extLst>
          </p:cNvPr>
          <p:cNvSpPr txBox="1"/>
          <p:nvPr/>
        </p:nvSpPr>
        <p:spPr bwMode="auto">
          <a:xfrm>
            <a:off x="6131509" y="2818654"/>
            <a:ext cx="759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45720" rIns="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    84</a:t>
            </a:r>
          </a:p>
        </p:txBody>
      </p:sp>
      <p:sp>
        <p:nvSpPr>
          <p:cNvPr id="2" name="Text Placeholder 1"/>
          <p:cNvSpPr>
            <a:spLocks noGrp="1"/>
          </p:cNvSpPr>
          <p:nvPr>
            <p:ph type="body" sz="quarter" idx="11"/>
          </p:nvPr>
        </p:nvSpPr>
        <p:spPr/>
        <p:txBody>
          <a:bodyPr/>
          <a:lstStyle/>
          <a:p>
            <a:r>
              <a:rPr lang="en-GB" dirty="0"/>
              <a:t>1.19 Securing mental strategies </a:t>
            </a:r>
            <a:r>
              <a:rPr lang="en-US" dirty="0"/>
              <a:t>– step 2:1</a:t>
            </a:r>
          </a:p>
        </p:txBody>
      </p:sp>
      <p:sp>
        <p:nvSpPr>
          <p:cNvPr id="5" name="TextBox 4">
            <a:extLst>
              <a:ext uri="{FF2B5EF4-FFF2-40B4-BE49-F238E27FC236}">
                <a16:creationId xmlns:a16="http://schemas.microsoft.com/office/drawing/2014/main" xmlns="" id="{2A5B6164-9933-4CC4-B2E1-810730C3EF79}"/>
              </a:ext>
            </a:extLst>
          </p:cNvPr>
          <p:cNvSpPr txBox="1"/>
          <p:nvPr/>
        </p:nvSpPr>
        <p:spPr bwMode="auto">
          <a:xfrm>
            <a:off x="2508623" y="2818654"/>
            <a:ext cx="13732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45720" rIns="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35    +    49</a:t>
            </a:r>
          </a:p>
        </p:txBody>
      </p:sp>
      <p:sp>
        <p:nvSpPr>
          <p:cNvPr id="6" name="TextBox 5">
            <a:extLst>
              <a:ext uri="{FF2B5EF4-FFF2-40B4-BE49-F238E27FC236}">
                <a16:creationId xmlns:a16="http://schemas.microsoft.com/office/drawing/2014/main" xmlns="" id="{1623F8C0-1A1B-4FC7-96E0-EEBF4C0C2191}"/>
              </a:ext>
            </a:extLst>
          </p:cNvPr>
          <p:cNvSpPr txBox="1"/>
          <p:nvPr/>
        </p:nvSpPr>
        <p:spPr bwMode="auto">
          <a:xfrm>
            <a:off x="2215511" y="3536070"/>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34</a:t>
            </a:r>
          </a:p>
        </p:txBody>
      </p:sp>
      <p:sp>
        <p:nvSpPr>
          <p:cNvPr id="7" name="TextBox 6">
            <a:extLst>
              <a:ext uri="{FF2B5EF4-FFF2-40B4-BE49-F238E27FC236}">
                <a16:creationId xmlns:a16="http://schemas.microsoft.com/office/drawing/2014/main" xmlns="" id="{2CC83DF1-BD96-43B2-AB1C-7BA5C97A49CC}"/>
              </a:ext>
            </a:extLst>
          </p:cNvPr>
          <p:cNvSpPr txBox="1"/>
          <p:nvPr/>
        </p:nvSpPr>
        <p:spPr bwMode="auto">
          <a:xfrm>
            <a:off x="2728262" y="3536070"/>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a:t>
            </a:r>
          </a:p>
        </p:txBody>
      </p:sp>
      <p:cxnSp>
        <p:nvCxnSpPr>
          <p:cNvPr id="9" name="Straight Arrow Connector 8">
            <a:extLst>
              <a:ext uri="{FF2B5EF4-FFF2-40B4-BE49-F238E27FC236}">
                <a16:creationId xmlns:a16="http://schemas.microsoft.com/office/drawing/2014/main" xmlns="" id="{A927C6A0-37E1-430C-9C3B-B2EB68AC9A25}"/>
              </a:ext>
            </a:extLst>
          </p:cNvPr>
          <p:cNvCxnSpPr>
            <a:cxnSpLocks/>
          </p:cNvCxnSpPr>
          <p:nvPr/>
        </p:nvCxnSpPr>
        <p:spPr bwMode="auto">
          <a:xfrm flipH="1">
            <a:off x="2467161" y="3262758"/>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Arrow Connector 9">
            <a:extLst>
              <a:ext uri="{FF2B5EF4-FFF2-40B4-BE49-F238E27FC236}">
                <a16:creationId xmlns:a16="http://schemas.microsoft.com/office/drawing/2014/main" xmlns="" id="{544DFEFE-E172-4608-9AA4-DF30421E8BDB}"/>
              </a:ext>
            </a:extLst>
          </p:cNvPr>
          <p:cNvCxnSpPr>
            <a:cxnSpLocks/>
          </p:cNvCxnSpPr>
          <p:nvPr/>
        </p:nvCxnSpPr>
        <p:spPr bwMode="auto">
          <a:xfrm>
            <a:off x="2781800" y="3262758"/>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Rectangle: Rounded Corners 10">
            <a:extLst>
              <a:ext uri="{FF2B5EF4-FFF2-40B4-BE49-F238E27FC236}">
                <a16:creationId xmlns:a16="http://schemas.microsoft.com/office/drawing/2014/main" xmlns="" id="{3E9ED1C1-6528-41FB-B61C-07DB16953DC5}"/>
              </a:ext>
            </a:extLst>
          </p:cNvPr>
          <p:cNvSpPr/>
          <p:nvPr/>
        </p:nvSpPr>
        <p:spPr bwMode="auto">
          <a:xfrm rot="19121128">
            <a:off x="2590920" y="3189764"/>
            <a:ext cx="1459176" cy="432789"/>
          </a:xfrm>
          <a:prstGeom prst="roundRect">
            <a:avLst>
              <a:gd name="adj" fmla="val 50000"/>
            </a:avLst>
          </a:prstGeom>
          <a:noFill/>
          <a:ln w="19050" cap="flat" cmpd="sng" algn="ctr">
            <a:solidFill>
              <a:srgbClr val="E7242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TextBox 11">
            <a:extLst>
              <a:ext uri="{FF2B5EF4-FFF2-40B4-BE49-F238E27FC236}">
                <a16:creationId xmlns:a16="http://schemas.microsoft.com/office/drawing/2014/main" xmlns="" id="{F029BF53-EC13-476A-AE4C-643A8669A1E5}"/>
              </a:ext>
            </a:extLst>
          </p:cNvPr>
          <p:cNvSpPr txBox="1"/>
          <p:nvPr/>
        </p:nvSpPr>
        <p:spPr bwMode="auto">
          <a:xfrm>
            <a:off x="4117322" y="2818654"/>
            <a:ext cx="17825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45720" rIns="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    34    +    50</a:t>
            </a:r>
          </a:p>
        </p:txBody>
      </p:sp>
      <p:sp>
        <p:nvSpPr>
          <p:cNvPr id="13" name="TextBox 12">
            <a:extLst>
              <a:ext uri="{FF2B5EF4-FFF2-40B4-BE49-F238E27FC236}">
                <a16:creationId xmlns:a16="http://schemas.microsoft.com/office/drawing/2014/main" xmlns="" id="{B683BF6E-67BF-41E3-BB8B-13B585EEEDE2}"/>
              </a:ext>
            </a:extLst>
          </p:cNvPr>
          <p:cNvSpPr txBox="1"/>
          <p:nvPr/>
        </p:nvSpPr>
        <p:spPr bwMode="auto">
          <a:xfrm>
            <a:off x="3848758" y="5815917"/>
            <a:ext cx="144648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Method C</a:t>
            </a:r>
          </a:p>
        </p:txBody>
      </p:sp>
    </p:spTree>
    <p:extLst>
      <p:ext uri="{BB962C8B-B14F-4D97-AF65-F5344CB8AC3E}">
        <p14:creationId xmlns:p14="http://schemas.microsoft.com/office/powerpoint/2010/main" val="3264747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par>
                                <p:cTn id="8" presetID="22" presetClass="entr" presetSubtype="1"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up)">
                                      <p:cBhvr>
                                        <p:cTn id="10" dur="500"/>
                                        <p:tgtEl>
                                          <p:spTgt spid="10"/>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6" grpId="0"/>
      <p:bldP spid="7" grpId="0"/>
      <p:bldP spid="11" grpId="0" animBg="1"/>
      <p:bldP spid="12" grpId="0"/>
    </p:bldLst>
  </p:timing>
</p:sld>
</file>

<file path=ppt/theme/theme1.xml><?xml version="1.0" encoding="utf-8"?>
<a:theme xmlns:a="http://schemas.openxmlformats.org/drawingml/2006/main" name="nctem1">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a:spPr>
      <a:bodyPr vert="horz" wrap="square" lIns="91440" tIns="45720" rIns="91440" bIns="45720" numCol="1" rtlCol="0" anchor="t" anchorCtr="0" compatLnSpc="1">
        <a:prstTxWarp prst="textNoShape">
          <a:avLst/>
        </a:prstTxWarp>
        <a:spAutoFit/>
      </a:bodyPr>
      <a:lstStyle>
        <a:defPPr algn="ctr">
          <a:buClr>
            <a:srgbClr val="82CBDD"/>
          </a:buClr>
          <a:buNone/>
          <a:defRPr sz="2400" dirty="0" smtClean="0">
            <a:latin typeface="Myriad Pro Semibold"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ncetm_mm_sp1_y3_se19_pres_d1.potx" id="{1BF76CBD-272F-45EC-BC6E-B9EEE1860AC2}" vid="{4B2B12DC-7852-4560-8244-84C96FFAC4C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ncetm_mm_sp1_y3_se19_pres_d1</Template>
  <TotalTime>0</TotalTime>
  <Words>840</Words>
  <Application>Microsoft Office PowerPoint</Application>
  <PresentationFormat>On-screen Show (4:3)</PresentationFormat>
  <Paragraphs>329</Paragraphs>
  <Slides>41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Arial</vt:lpstr>
      <vt:lpstr>Calibri</vt:lpstr>
      <vt:lpstr>Myriad Pro</vt:lpstr>
      <vt:lpstr>Myriad Pro Semibold</vt:lpstr>
      <vt:lpstr>nctem1</vt:lpstr>
      <vt:lpstr>1.19 Securing mental strategies: calculation up to 999</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2018-08-07T11:17:12Z</dcterms:created>
  <dcterms:modified xsi:type="dcterms:W3CDTF">2018-08-07T11:17:32Z</dcterms:modified>
</cp:coreProperties>
</file>